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331" r:id="rId2"/>
    <p:sldId id="415" r:id="rId3"/>
    <p:sldId id="416" r:id="rId4"/>
    <p:sldId id="417" r:id="rId5"/>
    <p:sldId id="418" r:id="rId6"/>
    <p:sldId id="419" r:id="rId7"/>
    <p:sldId id="420" r:id="rId8"/>
    <p:sldId id="421" r:id="rId9"/>
    <p:sldId id="422" r:id="rId10"/>
    <p:sldId id="423" r:id="rId11"/>
    <p:sldId id="424" r:id="rId12"/>
    <p:sldId id="425" r:id="rId13"/>
    <p:sldId id="426" r:id="rId14"/>
    <p:sldId id="427" r:id="rId15"/>
    <p:sldId id="428" r:id="rId16"/>
    <p:sldId id="429" r:id="rId17"/>
    <p:sldId id="430" r:id="rId18"/>
    <p:sldId id="431" r:id="rId19"/>
    <p:sldId id="432" r:id="rId20"/>
    <p:sldId id="433" r:id="rId21"/>
    <p:sldId id="434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42" r:id="rId30"/>
    <p:sldId id="443" r:id="rId31"/>
    <p:sldId id="444" r:id="rId32"/>
    <p:sldId id="445" r:id="rId33"/>
    <p:sldId id="446" r:id="rId34"/>
    <p:sldId id="447" r:id="rId35"/>
    <p:sldId id="448" r:id="rId36"/>
    <p:sldId id="449" r:id="rId37"/>
    <p:sldId id="450" r:id="rId38"/>
    <p:sldId id="451" r:id="rId39"/>
    <p:sldId id="452" r:id="rId40"/>
    <p:sldId id="453" r:id="rId41"/>
    <p:sldId id="454" r:id="rId42"/>
    <p:sldId id="455" r:id="rId43"/>
    <p:sldId id="456" r:id="rId44"/>
    <p:sldId id="457" r:id="rId45"/>
    <p:sldId id="458" r:id="rId46"/>
    <p:sldId id="459" r:id="rId47"/>
    <p:sldId id="460" r:id="rId48"/>
    <p:sldId id="461" r:id="rId49"/>
    <p:sldId id="462" r:id="rId50"/>
    <p:sldId id="463" r:id="rId51"/>
    <p:sldId id="464" r:id="rId52"/>
    <p:sldId id="465" r:id="rId53"/>
    <p:sldId id="466" r:id="rId54"/>
    <p:sldId id="467" r:id="rId55"/>
    <p:sldId id="468" r:id="rId56"/>
    <p:sldId id="469" r:id="rId57"/>
    <p:sldId id="470" r:id="rId58"/>
    <p:sldId id="471" r:id="rId59"/>
    <p:sldId id="472" r:id="rId60"/>
    <p:sldId id="473" r:id="rId61"/>
    <p:sldId id="474" r:id="rId62"/>
    <p:sldId id="475" r:id="rId63"/>
    <p:sldId id="476" r:id="rId64"/>
    <p:sldId id="477" r:id="rId65"/>
    <p:sldId id="478" r:id="rId66"/>
    <p:sldId id="479" r:id="rId67"/>
    <p:sldId id="480" r:id="rId68"/>
    <p:sldId id="481" r:id="rId69"/>
    <p:sldId id="482" r:id="rId70"/>
    <p:sldId id="483" r:id="rId71"/>
    <p:sldId id="484" r:id="rId7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DFA7"/>
    <a:srgbClr val="EED38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64210-96C9-46B3-9D09-47F53D39B3AF}" type="datetimeFigureOut">
              <a:rPr lang="es-ES" smtClean="0"/>
              <a:pPr/>
              <a:t>06/04/2015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FD4CB-3EEB-4EE3-9AC9-786809A8A8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4653A1-FF71-4BDB-A4A3-145802CC00E6}" type="datetimeFigureOut">
              <a:rPr lang="es-ES" smtClean="0"/>
              <a:pPr/>
              <a:t>06/04/2015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AA363-E7FD-4E17-95B4-5F5AE33780F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4653A1-FF71-4BDB-A4A3-145802CC00E6}" type="datetimeFigureOut">
              <a:rPr lang="es-ES" smtClean="0"/>
              <a:pPr/>
              <a:t>06/04/2015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AA363-E7FD-4E17-95B4-5F5AE33780F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4653A1-FF71-4BDB-A4A3-145802CC00E6}" type="datetimeFigureOut">
              <a:rPr lang="es-ES" smtClean="0"/>
              <a:pPr/>
              <a:t>06/04/2015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AA363-E7FD-4E17-95B4-5F5AE33780F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4653A1-FF71-4BDB-A4A3-145802CC00E6}" type="datetimeFigureOut">
              <a:rPr lang="es-ES" smtClean="0"/>
              <a:pPr/>
              <a:t>06/04/2015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AA363-E7FD-4E17-95B4-5F5AE33780F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4653A1-FF71-4BDB-A4A3-145802CC00E6}" type="datetimeFigureOut">
              <a:rPr lang="es-ES" smtClean="0"/>
              <a:pPr/>
              <a:t>06/04/2015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AA363-E7FD-4E17-95B4-5F5AE33780F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4653A1-FF71-4BDB-A4A3-145802CC00E6}" type="datetimeFigureOut">
              <a:rPr lang="es-ES" smtClean="0"/>
              <a:pPr/>
              <a:t>06/04/2015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AA363-E7FD-4E17-95B4-5F5AE33780F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4653A1-FF71-4BDB-A4A3-145802CC00E6}" type="datetimeFigureOut">
              <a:rPr lang="es-ES" smtClean="0"/>
              <a:pPr/>
              <a:t>06/04/2015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AA363-E7FD-4E17-95B4-5F5AE33780F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4653A1-FF71-4BDB-A4A3-145802CC00E6}" type="datetimeFigureOut">
              <a:rPr lang="es-ES" smtClean="0"/>
              <a:pPr/>
              <a:t>06/04/2015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AA363-E7FD-4E17-95B4-5F5AE33780F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7488" y="-14290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4653A1-FF71-4BDB-A4A3-145802CC00E6}" type="datetimeFigureOut">
              <a:rPr lang="es-ES" smtClean="0"/>
              <a:pPr/>
              <a:t>06/04/2015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AA363-E7FD-4E17-95B4-5F5AE33780F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4653A1-FF71-4BDB-A4A3-145802CC00E6}" type="datetimeFigureOut">
              <a:rPr lang="es-ES" smtClean="0"/>
              <a:pPr/>
              <a:t>06/04/2015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AA363-E7FD-4E17-95B4-5F5AE33780F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Resultado de imagen de fondos para power point gratis cielo descargar"/>
          <p:cNvSpPr>
            <a:spLocks noChangeAspect="1" noChangeArrowheads="1"/>
          </p:cNvSpPr>
          <p:nvPr userDrawn="1"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7412" name="AutoShape 4" descr="Resultado de imagen de fondos para power point gratis cielo descargar"/>
          <p:cNvSpPr>
            <a:spLocks noChangeAspect="1" noChangeArrowheads="1"/>
          </p:cNvSpPr>
          <p:nvPr userDrawn="1"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7414" name="Picture 6" descr="Clouds in the Sky Powerpoint Template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2" descr="C:\Antonio\Fundación\logo.gif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6786578" y="214290"/>
            <a:ext cx="2162175" cy="2162175"/>
          </a:xfrm>
          <a:prstGeom prst="rect">
            <a:avLst/>
          </a:prstGeom>
          <a:noFill/>
        </p:spPr>
      </p:pic>
      <p:pic>
        <p:nvPicPr>
          <p:cNvPr id="6" name="Picture 1" descr="C:\Antonio\Fundación\Platero y yo\personaje0038.jp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 rot="1206932">
            <a:off x="880916" y="3939869"/>
            <a:ext cx="1849228" cy="2681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8674" name="Picture 2" descr="https://sp.yimg.com/ib/th?id=HN.607996043363747197&amp;pid=15.1&amp;P=0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 rot="20232438">
            <a:off x="774153" y="694599"/>
            <a:ext cx="1421795" cy="2070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isometricOffAxis2Right">
              <a:rot lat="688223" lon="19591435" rev="21519650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C:\Users\Usuario\Pictures\img010.jpg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 rot="16200000">
            <a:off x="6134793" y="4580851"/>
            <a:ext cx="1896013" cy="2164077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jpeg"/><Relationship Id="rId18" Type="http://schemas.openxmlformats.org/officeDocument/2006/relationships/image" Target="../media/image17.gif"/><Relationship Id="rId3" Type="http://schemas.openxmlformats.org/officeDocument/2006/relationships/hyperlink" Target="http://www.google.es/url?sa=i&amp;rct=j&amp;q=&amp;esrc=s&amp;source=images&amp;cd=&amp;cad=rja&amp;uact=8&amp;ved=0CAcQjRw&amp;url=http://www.imagui.com/a/fondos-de-pantalla-power-point-iEXGKrono&amp;ei=BcUSVf-AIInkUsHBg5AB&amp;bvm=bv.89184060,d.d24&amp;psig=AFQjCNGi2VCQOcypIlsb43WlJVSv0Dzj-A&amp;ust=1427379799809885" TargetMode="External"/><Relationship Id="rId21" Type="http://schemas.openxmlformats.org/officeDocument/2006/relationships/image" Target="../media/image20.png"/><Relationship Id="rId7" Type="http://schemas.openxmlformats.org/officeDocument/2006/relationships/image" Target="../media/image7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audio" Target="file:///D:\Juan%20Ramon%20II\POEMAS%20LEIDOS%20POR%20JRJ\1144238137001_a_mi_alma.mp3" TargetMode="External"/><Relationship Id="rId6" Type="http://schemas.openxmlformats.org/officeDocument/2006/relationships/hyperlink" Target="http://magazinemodernista.com/wp-content/uploads/2010/02/aajrj290.jpg" TargetMode="External"/><Relationship Id="rId11" Type="http://schemas.openxmlformats.org/officeDocument/2006/relationships/image" Target="../media/image10.jpeg"/><Relationship Id="rId5" Type="http://schemas.openxmlformats.org/officeDocument/2006/relationships/image" Target="../media/image2.gif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6.jpeg"/><Relationship Id="rId9" Type="http://schemas.openxmlformats.org/officeDocument/2006/relationships/hyperlink" Target="http://upload.wikimedia.org/wikipedia/commons/e/e0/Joaqu%C3%ADn_Sorolla_-_Retrato_de_Juan_Ram%C3%B3n_Jim%C3%A9nez.jpg" TargetMode="External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Juan%20Ramon%20II\POEMAS%20MUSICADOS\HUELVA%20CANTA%20A%20JRJ\11-Pista%20de%20audio%2011.mp3" TargetMode="Externa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google.es/url?sa=i&amp;rct=j&amp;q=&amp;esrc=s&amp;source=images&amp;cd=&amp;cad=rja&amp;uact=8&amp;ved=0CAcQjRw&amp;url=http://cvc.cervantes.es/literatura/escritores/jrj/bibliografia/ampliacion05.htm&amp;ei=WWIIVZ6MKcPtaqixgbAF&amp;bvm=bv.88198703,d.d2s&amp;psig=AFQjCNHtX98biRbCmYit63sGK8N8ZQxbGg&amp;ust=142669921037606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google.es/url?sa=i&amp;rct=j&amp;q=&amp;esrc=s&amp;source=images&amp;cd=&amp;cad=rja&amp;uact=8&amp;ved=0CAcQjRw&amp;url=http://cvc.cervantes.es/literatura/escritores/jrj/bibliografia/ampliacion05.htm&amp;ei=WWIIVZ6MKcPtaqixgbAF&amp;bvm=bv.88198703,d.d2s&amp;psig=AFQjCNHtX98biRbCmYit63sGK8N8ZQxbGg&amp;ust=142669921037606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hyperlink" Target="http://www.google.es/url?sa=i&amp;rct=j&amp;q=&amp;esrc=s&amp;source=images&amp;cd=&amp;cad=rja&amp;uact=8&amp;ved=0CAcQjRw&amp;url=http://commons.wikimedia.org/wiki/File:Firma_de_Juan_Ram%C3%B3n_Jim%C3%A9nez.jpg&amp;ei=5FYMVezpGIfVavDwgaAF&amp;psig=AFQjCNENAfrMqt5BQO_FPkJo1kSKLJ4h8w&amp;ust=142695836257788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://www.google.es/url?sa=i&amp;rct=j&amp;q=&amp;esrc=s&amp;source=images&amp;cd=&amp;cad=rja&amp;uact=8&amp;ved=0CAcQjRw&amp;url=http://www.mimolibros.com/indicelibreria.php?indice=imagen&amp;letra=L&amp;npag=6&amp;ei=lXQIVaa9G87War2AgbgC&amp;bvm=bv.88198703,d.d2s&amp;psig=AFQjCNHd3Mg_mSXiwIsRGmCP9A98t9t-7w&amp;ust=142670383661761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://www.google.es/url?sa=i&amp;rct=j&amp;q=&amp;esrc=s&amp;source=images&amp;cd=&amp;cad=rja&amp;uact=8&amp;ved=0CAcQjRw&amp;url=http://revistamercurio.es/temas/la-fatalidad-de-juan-ramon-jimenez/&amp;ei=LHcIVaOBLZHYauLYgZgC&amp;bvm=bv.88198703,d.d2s&amp;psig=AFQjCNHG1YWj6YBk-RotesHExB6poj-Usg&amp;ust=142670441024210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hyperlink" Target="https://www.google.es/url?sa=i&amp;rct=j&amp;q=&amp;esrc=s&amp;source=images&amp;cd=&amp;cad=rja&amp;uact=8&amp;ved=0CAcQjRw&amp;url=https://alenarterevista.wordpress.com/2008/02/29/oficio-de-escritorpor-borja-de-diego-juan-ramon-y-zenobia-complicespor-jose-julio-perlado/&amp;ei=RncIVZxogqppiduCsA8&amp;bvm=bv.88198703,d.d2s&amp;psig=AFQjCNHG1YWj6YBk-RotesHExB6poj-Usg&amp;ust=1426704410242103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://librerialeopoldo.com/wp-content/uploads/2014/04/20140408091701661_00011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Juan%20Ramon%20II\POEMAS%20MUSICADOS\HUELVA%20CANTA%20A%20JRJ\01-Pista%20de%20audio%2001.mp3" TargetMode="Externa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Juan%20Ramon%20II\POEMAS%20MUSICADOS\La%20Pua%20-%20Fernando2.wav" TargetMode="External"/><Relationship Id="rId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CAcQjRw&amp;url=http://evarper.blogspot.com/2014_03_01_archive.html&amp;ei=jMQBVdmMJIT9UIKHhNAO&amp;bvm=bv.87920726,d.d24&amp;psig=AFQjCNHDKIsvV3eykULa5AGBuT6464AtEQ&amp;ust=1426265583570001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7.jpeg"/><Relationship Id="rId2" Type="http://schemas.openxmlformats.org/officeDocument/2006/relationships/hyperlink" Target="http://www.google.es/url?sa=i&amp;rct=j&amp;q=&amp;esrc=s&amp;source=images&amp;cd=&amp;cad=rja&amp;uact=8&amp;ved=0CAcQjRw&amp;url=http://elforocofrade.es/viewtopic.php?f=15&amp;t=7264&amp;start=250&amp;ei=_YUKVd_AF8X_UpnjgMAB&amp;psig=AFQjCNE7nsbOQUCCUwZbiDNauXljXI_mYw&amp;ust=142683936180003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es/url?sa=i&amp;rct=j&amp;q=&amp;esrc=s&amp;source=images&amp;cd=&amp;cad=rja&amp;uact=8&amp;ved=0CAcQjRw&amp;url=http://misojosven.blogspot.com/2009/05/sevilla-espana-postales-antiguas.html&amp;ei=QYYKVY_sCYLaU6jogOgF&amp;psig=AFQjCNE7nsbOQUCCUwZbiDNauXljXI_mYw&amp;ust=1426839361800030" TargetMode="External"/><Relationship Id="rId5" Type="http://schemas.openxmlformats.org/officeDocument/2006/relationships/image" Target="../media/image136.jpeg"/><Relationship Id="rId4" Type="http://schemas.openxmlformats.org/officeDocument/2006/relationships/hyperlink" Target="http://www.google.es/url?sa=i&amp;rct=j&amp;q=&amp;esrc=s&amp;source=images&amp;cd=&amp;cad=rja&amp;uact=8&amp;ved=0CAcQjRw&amp;url=http://www.todocoleccion.net/fotografia-antigua-albumina/la-giralda-sevilla-albumina-foto-antigua-h-1880-beauchy~x30103072&amp;ei=KIYKVYbdHousUYGhguAP&amp;psig=AFQjCNE7nsbOQUCCUwZbiDNauXljXI_mYw&amp;ust=1426839361800030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4.jpeg"/><Relationship Id="rId2" Type="http://schemas.openxmlformats.org/officeDocument/2006/relationships/hyperlink" Target="http://www.google.es/url?sa=i&amp;rct=j&amp;q=&amp;esrc=s&amp;source=images&amp;cd=&amp;cad=rja&amp;uact=8&amp;ved=0CAcQjRw&amp;url=http://www.abelmartin.com/guia/img/l_jrj_diario.html&amp;ei=HIcKVd3oB4O4Uff1gKgD&amp;psig=AFQjCNG8sa8N6rbRV9OTjUNRKrL05QF9QA&amp;ust=142683970374217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hyperlink" Target="http://www.google.es/url?sa=i&amp;rct=j&amp;q=&amp;esrc=s&amp;source=images&amp;cd=&amp;cad=rja&amp;uact=8&amp;ved=0CAcQjRw&amp;url=http://bellasegovia.blogspot.com/2012/04/homenaje-juan-ramon-jimenez-pinturas.html&amp;ei=s4gKVZ_oLsPaUba9g5gC&amp;psig=AFQjCNEjIC7g6jvAeLpakQ6EJIcVf_LMuQ&amp;ust=1426840113898072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hyperlink" Target="http://www.google.es/url?sa=i&amp;rct=j&amp;q=&amp;esrc=s&amp;source=images&amp;cd=&amp;cad=rja&amp;uact=8&amp;ved=0CAcQjRw&amp;url=http://www.visor-libros.com/tienda/diario-de-un-poeta-recien-casado.html&amp;ei=YogKVeWvOYXwUtaOgtgD&amp;psig=AFQjCNG8sa8N6rbRV9OTjUNRKrL05QF9QA&amp;ust=142683970374217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hyperlink" Target="http://www.google.es/url?sa=i&amp;rct=j&amp;q=&amp;esrc=s&amp;source=images&amp;cd=&amp;cad=rja&amp;uact=8&amp;ved=0CAcQjRw&amp;url=http://hamburgo.cervantes.es/FichasCultura/Ficha96989_66_1.htm&amp;ei=eogKVeDVBsGtUeXPgfgD&amp;psig=AFQjCNG8sa8N6rbRV9OTjUNRKrL05QF9QA&amp;ust=1426839703742170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1.wp.com/www.gentedelpuerto.com/wp-content/uploads/2012/11/Juan-Ram&#243;n-1-Villal&#243;n-3-Mu&#241;oz-Seca2-Jesuitas-Puerto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hyperlink" Target="http://www.google.es/url?sa=i&amp;rct=j&amp;q=&amp;esrc=s&amp;source=images&amp;cd=&amp;cad=rja&amp;uact=8&amp;ved=0CAcQjRw&amp;url=http://www.tripadvisor.es/Attraction_Review-g652109-d3844509-Reviews-Casa_Museo_Zenobia_Juan_Ramon_Jimenez-Moguer_Province_of_Huelva_Andalucia.html&amp;ei=bYkKVb-bGIX5UoaLgvgB&amp;psig=AFQjCNEuPErJhnyTVHRDLQ8oWPVM2PC0hA&amp;ust=142684028126483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jpeg"/><Relationship Id="rId4" Type="http://schemas.openxmlformats.org/officeDocument/2006/relationships/hyperlink" Target="http://www.google.es/url?sa=i&amp;rct=j&amp;q=&amp;esrc=s&amp;source=images&amp;cd=&amp;cad=rja&amp;uact=8&amp;ved=0CAcQjRw&amp;url=http://www.todocoleccion.net/juan-ramon-jimenez-primera-edicion-poemario-eternidades-1918~x21549539&amp;ei=OY0KVeCuOMHlUpG1hLgC&amp;bvm=bv.88528373,d.d24&amp;psig=AFQjCNHQTVdz3rbkA4bg6GmwSyxJUuck1Q&amp;ust=1426841201830826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bib.cervantesvirtual.com/bib_autor/juanramonjimenez/pcuartonivel.jsp?conten=imagenes&amp;pagina=imagenes4.jsp&amp;fqstr=1&amp;qPagina=0&amp;qImagen=7" TargetMode="External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rolibro.es/images/portadas/la-estacion-total-de-juan-ramon-jimenez-9788476321911.jpg" TargetMode="External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8.jpeg"/><Relationship Id="rId4" Type="http://schemas.openxmlformats.org/officeDocument/2006/relationships/image" Target="../media/image19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bib.cervantesvirtual.com/bib_autor/juanramonjimenez/pcuartonivel.jsp?conten=imagenes&amp;pagina=imagenes7.jsp&amp;fqstr=1&amp;qPagina=0&amp;qImagen=1" TargetMode="External"/><Relationship Id="rId7" Type="http://schemas.openxmlformats.org/officeDocument/2006/relationships/image" Target="../media/image210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0.gstatic.com/images?q=tbn:ANd9GcTbSAMKry3FaDfJ1JLMPZL_3VRwvgYV-I4R0tdoh6OSmYJ1DFur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" name="Picture 2" descr="C:\Antonio\Fundación\logo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0485" y="214290"/>
            <a:ext cx="1447795" cy="1447795"/>
          </a:xfrm>
          <a:prstGeom prst="rect">
            <a:avLst/>
          </a:prstGeom>
          <a:noFill/>
        </p:spPr>
      </p:pic>
      <p:pic>
        <p:nvPicPr>
          <p:cNvPr id="3" name="Picture 4" descr="http://magazinemodernista.com/wp-content/uploads/2010/02/aajrj290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169212">
            <a:off x="5349280" y="2991071"/>
            <a:ext cx="3428992" cy="2364822"/>
          </a:xfrm>
          <a:prstGeom prst="rect">
            <a:avLst/>
          </a:prstGeom>
          <a:noFill/>
        </p:spPr>
      </p:pic>
      <p:pic>
        <p:nvPicPr>
          <p:cNvPr id="4" name="3 Imagen" descr="personaje003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252637">
            <a:off x="1000218" y="2594949"/>
            <a:ext cx="2025030" cy="2937554"/>
          </a:xfrm>
          <a:prstGeom prst="rect">
            <a:avLst/>
          </a:prstGeom>
        </p:spPr>
      </p:pic>
      <p:pic>
        <p:nvPicPr>
          <p:cNvPr id="5" name="Picture 2" descr="File:Joaquín Sorolla - Retrato de Juan Ramón Jiménez.jp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56037">
            <a:off x="3143240" y="2051851"/>
            <a:ext cx="2352664" cy="342621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500034" y="357166"/>
            <a:ext cx="835824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blipFill>
                  <a:blip r:embed="rId11"/>
                  <a:tile tx="0" ty="0" sx="100000" sy="100000" flip="none" algn="tl"/>
                </a:blip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E</a:t>
            </a:r>
            <a:r>
              <a:rPr lang="es-ES" sz="5400" b="1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blipFill>
                  <a:blip r:embed="rId11"/>
                  <a:tile tx="0" ty="0" sx="100000" sy="100000" flip="none" algn="tl"/>
                </a:blip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l viaje</a:t>
            </a:r>
            <a:r>
              <a:rPr lang="es-ES" sz="5400" b="1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blipFill>
                  <a:blip r:embed="rId11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 </a:t>
            </a:r>
            <a:r>
              <a:rPr lang="es-ES" sz="5400" b="1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blipFill>
                  <a:blip r:embed="rId11"/>
                  <a:tile tx="0" ty="0" sx="100000" sy="100000" flip="none" algn="tl"/>
                </a:blip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de  </a:t>
            </a:r>
            <a:r>
              <a:rPr lang="es-ES" sz="5400" b="1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blipFill>
                  <a:blip r:embed="rId11"/>
                  <a:tile tx="0" ty="0" sx="100000" sy="100000" flip="none" algn="tl"/>
                </a:blip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Juan   Ramón                                                hacia la </a:t>
            </a:r>
            <a:r>
              <a:rPr lang="es-ES" sz="5400" b="1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blipFill>
                  <a:blip r:embed="rId11"/>
                  <a:tile tx="0" ty="0" sx="100000" sy="100000" flip="none" algn="tl"/>
                </a:blip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eternidad </a:t>
            </a:r>
            <a:endParaRPr lang="es-ES" sz="5400" b="1" dirty="0">
              <a:ln w="11430">
                <a:solidFill>
                  <a:schemeClr val="accent2">
                    <a:lumMod val="75000"/>
                  </a:schemeClr>
                </a:solidFill>
              </a:ln>
              <a:blipFill>
                <a:blip r:embed="rId11"/>
                <a:tile tx="0" ty="0" sx="100000" sy="100000" flip="none" algn="tl"/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071802" y="5559998"/>
            <a:ext cx="242886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COLABORAN</a:t>
            </a:r>
            <a:endParaRPr lang="es-ES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 descr="http://fundacion-jrj.es/wp-content/uploads/2015/02/logo-JRJ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15272" y="6000768"/>
            <a:ext cx="571503" cy="714380"/>
          </a:xfrm>
          <a:prstGeom prst="rect">
            <a:avLst/>
          </a:prstGeom>
          <a:noFill/>
        </p:spPr>
      </p:pic>
      <p:pic>
        <p:nvPicPr>
          <p:cNvPr id="9" name="Picture 2" descr="http://3.bp.blogspot.com/_GfAc_POkovI/TLx0-L5h1kI/AAAAAAAABXQ/Ssy4KR5n-M0/s200/fundacion_atlantic_copper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43668" y="6000768"/>
            <a:ext cx="714348" cy="714348"/>
          </a:xfrm>
          <a:prstGeom prst="rect">
            <a:avLst/>
          </a:prstGeom>
          <a:noFill/>
        </p:spPr>
      </p:pic>
      <p:pic>
        <p:nvPicPr>
          <p:cNvPr id="10" name="Picture 2" descr="part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86314" y="6010055"/>
            <a:ext cx="500066" cy="70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part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14546" y="6215082"/>
            <a:ext cx="80909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part1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58214" y="6000768"/>
            <a:ext cx="71438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part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28662" y="6252468"/>
            <a:ext cx="1214446" cy="46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http://www.brandsoftheworld.com/sites/default/files/styles/logo-thumbnail/public/022011/caja_rural_del_sur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357818" y="6000768"/>
            <a:ext cx="714380" cy="714380"/>
          </a:xfrm>
          <a:prstGeom prst="rect">
            <a:avLst/>
          </a:prstGeom>
          <a:noFill/>
        </p:spPr>
      </p:pic>
      <p:pic>
        <p:nvPicPr>
          <p:cNvPr id="15" name="14 Imagen" descr="LogoUNIA_20 tx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071802" y="6215082"/>
            <a:ext cx="785818" cy="500066"/>
          </a:xfrm>
          <a:prstGeom prst="rect">
            <a:avLst/>
          </a:prstGeom>
        </p:spPr>
      </p:pic>
      <p:pic>
        <p:nvPicPr>
          <p:cNvPr id="16" name="Picture 2" descr="part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929058" y="6143644"/>
            <a:ext cx="785818" cy="52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part9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929454" y="6000517"/>
            <a:ext cx="714380" cy="70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part11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0" y="6357958"/>
            <a:ext cx="904868" cy="30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144238137001_a_mi_alm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23"/>
          <a:stretch>
            <a:fillRect/>
          </a:stretch>
        </p:blipFill>
        <p:spPr>
          <a:xfrm>
            <a:off x="8501090" y="5429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ITNwatPZCI0/TTUarz-7j6I/AAAAAAAAFrA/jM9AX0lz5So/s1600/ruben-dario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500042"/>
            <a:ext cx="2659095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2 Imagen" descr="744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2852"/>
            <a:ext cx="3445897" cy="53152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4 Imagen" descr="0001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1071546"/>
            <a:ext cx="3396421" cy="507207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8842314" y="62865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9</a:t>
            </a:r>
            <a:endParaRPr lang="es-ES" dirty="0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guisalla.files.wordpress.com/2009/02/migueldeunamu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428604"/>
            <a:ext cx="2357454" cy="283680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3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10</a:t>
            </a:r>
            <a:endParaRPr lang="es-ES" dirty="0"/>
          </a:p>
        </p:txBody>
      </p:sp>
      <p:pic>
        <p:nvPicPr>
          <p:cNvPr id="6" name="Picture 2" descr="Imagen ampli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57166"/>
            <a:ext cx="2600325" cy="4286250"/>
          </a:xfrm>
          <a:prstGeom prst="rect">
            <a:avLst/>
          </a:prstGeom>
          <a:noFill/>
        </p:spPr>
      </p:pic>
      <p:pic>
        <p:nvPicPr>
          <p:cNvPr id="7" name="6 Imagen" descr="Rim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8794" y="2285968"/>
            <a:ext cx="6155567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lmas de Viole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40871">
            <a:off x="950831" y="923984"/>
            <a:ext cx="3121272" cy="4553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2 Imagen" descr="Ninfeas_0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928670"/>
            <a:ext cx="3714274" cy="5406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11</a:t>
            </a:r>
            <a:endParaRPr lang="es-ES" dirty="0"/>
          </a:p>
        </p:txBody>
      </p:sp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rias Tris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19410">
            <a:off x="2606960" y="963164"/>
            <a:ext cx="5890079" cy="4575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650" name="Picture 2" descr="http://www.culturandalucia.com/Gustavo%20Adolfo%20Becquer%20.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4714884"/>
            <a:ext cx="1421791" cy="1714512"/>
          </a:xfrm>
          <a:prstGeom prst="rect">
            <a:avLst/>
          </a:prstGeom>
          <a:noFill/>
        </p:spPr>
      </p:pic>
      <p:pic>
        <p:nvPicPr>
          <p:cNvPr id="4" name="3 Imagen" descr="51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63042">
            <a:off x="896875" y="1002117"/>
            <a:ext cx="3495839" cy="4786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12</a:t>
            </a:r>
            <a:endParaRPr lang="es-ES" dirty="0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Antonio\Fundación\Juan Ramon II\FOTOTECA\1911-1920\JRJ y amistades\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14290"/>
            <a:ext cx="5402279" cy="4155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http://1.bp.blogspot.com/-NjHp6dLXgac/T2cUzjJQyTI/AAAAAAAAAlw/iz5nrs9o4Bo/s1600/antonio_machado_efe19270601_309319g.jpg_13069730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4857760"/>
            <a:ext cx="2435773" cy="1347057"/>
          </a:xfrm>
          <a:prstGeom prst="rect">
            <a:avLst/>
          </a:prstGeom>
          <a:noFill/>
        </p:spPr>
      </p:pic>
      <p:pic>
        <p:nvPicPr>
          <p:cNvPr id="1029" name="Picture 5" descr="C:\Antonio\Fundación\Juan Ramon II\FOTOTECA\1911-1920\JRJ y amistades\74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14422"/>
            <a:ext cx="5357850" cy="4143404"/>
          </a:xfrm>
          <a:prstGeom prst="star6">
            <a:avLst>
              <a:gd name="adj" fmla="val 41439"/>
              <a:gd name="hf" fmla="val 115470"/>
            </a:avLst>
          </a:prstGeom>
          <a:noFill/>
        </p:spPr>
      </p:pic>
      <p:pic>
        <p:nvPicPr>
          <p:cNvPr id="58370" name="Picture 2" descr="http://pictures.todocoleccion.net/tc/2009/11/03/1569403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2786058"/>
            <a:ext cx="2396015" cy="3714752"/>
          </a:xfrm>
          <a:prstGeom prst="rect">
            <a:avLst/>
          </a:prstGeom>
          <a:noFill/>
        </p:spPr>
      </p:pic>
      <p:pic>
        <p:nvPicPr>
          <p:cNvPr id="7" name="11-Pista de audio 1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215338" y="6215082"/>
            <a:ext cx="304800" cy="3048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8725328" y="62743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13</a:t>
            </a:r>
            <a:endParaRPr lang="es-ES" dirty="0"/>
          </a:p>
        </p:txBody>
      </p:sp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5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 descr="C:\Antonio\Fundación\Juan Ramon II\FOTOTECA\1911-1920\JRJ y amistades\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67670">
            <a:off x="2561368" y="742377"/>
            <a:ext cx="5985168" cy="44688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7 CuadroTexto"/>
          <p:cNvSpPr txBox="1"/>
          <p:nvPr/>
        </p:nvSpPr>
        <p:spPr>
          <a:xfrm>
            <a:off x="1214414" y="457200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14</a:t>
            </a:r>
            <a:endParaRPr lang="es-ES" dirty="0"/>
          </a:p>
        </p:txBody>
      </p:sp>
      <p:pic>
        <p:nvPicPr>
          <p:cNvPr id="6" name="Picture 2" descr="http://pictures.todocoleccion.net/tc/2009/11/03/15694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14488"/>
            <a:ext cx="2786082" cy="4319507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 rot="353229">
            <a:off x="2857488" y="4502700"/>
            <a:ext cx="4572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dirty="0" smtClean="0"/>
              <a:t>Juan Ramón y Alberto Jiménez </a:t>
            </a:r>
            <a:r>
              <a:rPr lang="es-ES" dirty="0" err="1" smtClean="0"/>
              <a:t>Fraud</a:t>
            </a:r>
            <a:r>
              <a:rPr lang="es-ES" dirty="0" smtClean="0"/>
              <a:t>, director de la Residencia.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8715404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14</a:t>
            </a:r>
            <a:endParaRPr lang="es-ES" dirty="0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857496"/>
            <a:ext cx="4465261" cy="3357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1 Imagen" descr="JARDINES LEJANOS_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928670"/>
            <a:ext cx="3194625" cy="2428892"/>
          </a:xfrm>
          <a:prstGeom prst="rect">
            <a:avLst/>
          </a:prstGeom>
        </p:spPr>
      </p:pic>
      <p:pic>
        <p:nvPicPr>
          <p:cNvPr id="3" name="2 Imagen" descr="49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1000108"/>
            <a:ext cx="3648425" cy="5105223"/>
          </a:xfrm>
          <a:prstGeom prst="irregularSeal2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15</a:t>
            </a:r>
            <a:endParaRPr lang="es-ES" dirty="0"/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JARDINES LEJANOS_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66629">
            <a:off x="5326946" y="1722191"/>
            <a:ext cx="3194625" cy="2428892"/>
          </a:xfrm>
          <a:prstGeom prst="rect">
            <a:avLst/>
          </a:prstGeom>
        </p:spPr>
      </p:pic>
      <p:pic>
        <p:nvPicPr>
          <p:cNvPr id="3" name="2 Imagen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571480"/>
            <a:ext cx="2042572" cy="29103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3 Imagen" descr="36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52" y="3357562"/>
            <a:ext cx="4658175" cy="335756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725296" y="62150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16</a:t>
            </a:r>
            <a:endParaRPr lang="es-ES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2.gstatic.com/images?q=tbn:ANd9GcTAeXISLHf-UF2-2FTb099w5suNGVR3o2ZJrdPW2QyGMWs00Wq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476207">
            <a:off x="824681" y="277084"/>
            <a:ext cx="2343150" cy="37433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3 Imagen" descr="7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642918"/>
            <a:ext cx="3514092" cy="492327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4 Imagen" descr="1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2" y="2428868"/>
            <a:ext cx="2935521" cy="4096328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17</a:t>
            </a:r>
            <a:endParaRPr lang="es-ES" dirty="0"/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2.gstatic.com/images?q=tbn:ANd9GcTAeXISLHf-UF2-2FTb099w5suNGVR3o2ZJrdPW2QyGMWs00Wq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00555">
            <a:off x="5845633" y="543205"/>
            <a:ext cx="2343150" cy="37433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2 Imagen" descr="47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0"/>
            <a:ext cx="2910159" cy="4541946"/>
          </a:xfrm>
          <a:prstGeom prst="star12">
            <a:avLst>
              <a:gd name="adj" fmla="val 41623"/>
            </a:avLst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4" name="3 Imagen" descr="393-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2214554"/>
            <a:ext cx="2962394" cy="4303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18</a:t>
            </a:r>
            <a:endParaRPr lang="es-ES" dirty="0"/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379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14700">
            <a:off x="2322068" y="-144360"/>
            <a:ext cx="3874710" cy="558281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4 Imagen" descr="645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46935">
            <a:off x="575570" y="2095701"/>
            <a:ext cx="2739976" cy="4633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5 Imagen" descr="689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3571876"/>
            <a:ext cx="4586127" cy="3017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G:\Fundación\Juan Ramon II\moguer mi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928670"/>
            <a:ext cx="3357554" cy="2514925"/>
          </a:xfrm>
          <a:prstGeom prst="ellipse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125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8" name="7 CuadroTexto"/>
          <p:cNvSpPr txBox="1"/>
          <p:nvPr/>
        </p:nvSpPr>
        <p:spPr>
          <a:xfrm>
            <a:off x="8770908" y="63458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</a:t>
            </a:r>
            <a:endParaRPr lang="es-ES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42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357166"/>
            <a:ext cx="4287595" cy="4891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928670"/>
            <a:ext cx="2836464" cy="398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2 Imagen" descr="9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3429000"/>
            <a:ext cx="3438577" cy="296685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RightUp">
              <a:rot lat="1664712" lon="20258550" rev="168387"/>
            </a:camera>
            <a:lightRig rig="threePt" dir="t"/>
          </a:scene3d>
        </p:spPr>
      </p:pic>
      <p:sp>
        <p:nvSpPr>
          <p:cNvPr id="5" name="4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19</a:t>
            </a:r>
            <a:endParaRPr lang="es-ES" dirty="0"/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428604"/>
            <a:ext cx="2836464" cy="3986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2 Imagen" descr="18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14290"/>
            <a:ext cx="3255264" cy="4997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4" name="3 Imagen" descr="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2214554"/>
            <a:ext cx="3497323" cy="42970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20</a:t>
            </a:r>
            <a:endParaRPr lang="es-ES" dirty="0"/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BALADAS-DE-PRIMAVERA-1907-Juan-Ramon-JIMENEZ-Madrid-1910-1-Edic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642918"/>
            <a:ext cx="4981859" cy="3786214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3" name="2 Imagen" descr="4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3500438"/>
            <a:ext cx="3643429" cy="2725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3 Imagen" descr="3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617640"/>
            <a:ext cx="2716565" cy="36360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4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21</a:t>
            </a:r>
            <a:endParaRPr lang="es-ES" dirty="0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642918"/>
            <a:ext cx="2731312" cy="4103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842" name="AutoShape 2" descr="Resultado de imagen de elegias de juan ramon jimene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5846" name="Picture 6" descr="Elegías lamentab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96304">
            <a:off x="1214414" y="1357298"/>
            <a:ext cx="2743200" cy="3867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7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22</a:t>
            </a:r>
            <a:endParaRPr lang="es-ES" dirty="0"/>
          </a:p>
        </p:txBody>
      </p:sp>
      <p:pic>
        <p:nvPicPr>
          <p:cNvPr id="49154" name="Picture 2" descr="https://encrypted-tbn1.gstatic.com/images?q=tbn:ANd9GcSJ8LzLW0kl57OQj13j_CYSX3a-K99D2Yle_QXj7Kx32mvBnBgc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4429132"/>
            <a:ext cx="4357718" cy="1427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encrypted-tbn0.gstatic.com/images?q=tbn:ANd9GcQ5_jMCuU_5hDKIW0n5fBT0OkA_NEgX7_pNvHJC4aUNjI7wkC3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26009">
            <a:off x="1303878" y="1272527"/>
            <a:ext cx="2362200" cy="3743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http://cvc.cervantes.es/img/jrj/soledad_sonora_5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93557">
            <a:off x="4068678" y="960146"/>
            <a:ext cx="3314700" cy="523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8715372" y="621508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23</a:t>
            </a:r>
            <a:endParaRPr lang="es-ES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 Soledad Sono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25705">
            <a:off x="4400294" y="378657"/>
            <a:ext cx="3740828" cy="5608983"/>
          </a:xfrm>
          <a:prstGeom prst="rect">
            <a:avLst/>
          </a:prstGeom>
          <a:ln>
            <a:solidFill>
              <a:srgbClr val="C00000"/>
            </a:solidFill>
          </a:ln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4" name="3 CuadroTexto"/>
          <p:cNvSpPr txBox="1"/>
          <p:nvPr/>
        </p:nvSpPr>
        <p:spPr>
          <a:xfrm>
            <a:off x="8643934" y="6215082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24</a:t>
            </a:r>
            <a:endParaRPr lang="es-ES" dirty="0"/>
          </a:p>
        </p:txBody>
      </p:sp>
      <p:pic>
        <p:nvPicPr>
          <p:cNvPr id="47108" name="Picture 4" descr="La Soledad Sonora - Juan R. Jiménez; Madrid, 19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28736"/>
            <a:ext cx="4762500" cy="3543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 Soledad Sono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640255">
            <a:off x="655895" y="2786765"/>
            <a:ext cx="1977088" cy="2964437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pic>
        <p:nvPicPr>
          <p:cNvPr id="3" name="2 Imagen" descr="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428604"/>
            <a:ext cx="3908984" cy="29207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4" name="3 CuadroTexto"/>
          <p:cNvSpPr txBox="1"/>
          <p:nvPr/>
        </p:nvSpPr>
        <p:spPr>
          <a:xfrm>
            <a:off x="4000496" y="571480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25</a:t>
            </a:r>
            <a:endParaRPr lang="es-ES" dirty="0"/>
          </a:p>
        </p:txBody>
      </p:sp>
      <p:pic>
        <p:nvPicPr>
          <p:cNvPr id="46082" name="Picture 2" descr="Imagen ampli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714356"/>
            <a:ext cx="3790955" cy="5281516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6" name="5 CuadroTexto"/>
          <p:cNvSpPr txBox="1"/>
          <p:nvPr/>
        </p:nvSpPr>
        <p:spPr>
          <a:xfrm>
            <a:off x="2714612" y="5715016"/>
            <a:ext cx="32178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Inscripción de matrícula de J.R.J.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25</a:t>
            </a:r>
            <a:endParaRPr lang="es-ES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encrypted-tbn3.gstatic.com/images?q=tbn:ANd9GcT5dVnIWS8TTK_A7RXXvvfEJoOWajO1t7n4zaZSMKH99nuH30j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80153">
            <a:off x="6047800" y="1106287"/>
            <a:ext cx="2395354" cy="3314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1988" name="AutoShape 4" descr="data:image/jpeg;base64,/9j/4AAQSkZJRgABAQAAAQABAAD/2wCEAAkGBxQTEhUUExQWFhUXFxgaGBgYGBcXHBgYGBUXGBcUGhoaHCggGBolHBQXITEhJSkrLi4uFx8zODMsNygtLisBCgoKDg0OGhAQGywkHyUsLCwsLCwsLCwsLCwsLCwsLCwsLCwsLCwsLCwsLCwsLCwsLCwsLCwsLCwsLCwsLCwsLP/AABEIAO8A0wMBIgACEQEDEQH/xAAbAAACAwEBAQAAAAAAAAAAAAAEBQIDBgABB//EADsQAAEDAgQEAgcHBAIDAQAAAAEAAhEDIQQFMUESUWGBBnETIpGhsbLwIzIzQsHR4RRSkvEVU2JygiT/xAAZAQADAQEBAAAAAAAAAAAAAAABAgMEAAX/xAAlEQACAgMBAAEFAAMBAAAAAAAAAQIRAyExEkEEEyIyUWFxkSP/2gAMAwEAAhEDEQA/AMGahny+rovCUd9deqEZfnp7UZhiGi03F+Q/lY5HpxVhNKnI26fsrmsA1A2vz+oVbDYRKmHSP3SWVpHnBe4RTKI+v3Qz6kC5C9pYtoNzPdc0ztB5wzeS4tZa159yso1g6/ENNDupB02j+VN38jJL+ECwDa8qxrRI3Xrbz1i3JeGmdvroUo1L+EqsfX6Kg0gVY1tzyjeNlAtiDHPeNkRaX8B+EXiZ7r1jS6AJ5CJ96jS1nXqmuUsDnhpNpgeZMCChJ+UdBK+Gk8PZKz7xHEBYTcHqtIzLqX/Wz/Fv7L3A0A1oa0QAEd6I7FefJuTsnlkrAzgKP/VT/wAG/shcRltHX0dP/Fv7JqKEapbjHDQLm3XQY4qT0JsTltL/AK2f4hLMZlNEHhFNuhmAJ7JxjnENJ32VBoHgLtyDH6lPitu9/wDTVOEVHi/4fLvEuVNBBbxNu4eq4iYNpAtN1mTlrybVH/5FfQfElH7JpnVxn2LMEL3cG4nk50kxWMtIEekqf5Fef8a7/uqf5FMyF60K9aIUKKmV1Nqz+5P7pTi31WOg1H/5H91sXGyyedffSh86G+U4yp6Jvrv3/Mf7j1XKjKfwm9/mK5cIOaLWiB7EbSbAM6c517IdtAcQ2/dEUmjTXz/RZJnpwCaQ05LsUd57BcHCOR9ypxb9t5lSLN6LKbmgj0k8BJ+GiXuZTMw0+xOsRRnCUzyeZIvrKUMBB0VI8GeGyzJawa3hcD3/AJTZzpAjTZKyf7mr2b2BHcpJRt2MsVLQ4oV4N/ciKmLaJE7j/aQsB6jurXsdN3GJ0MJPIftyfBtUqweh311VNauYtGn1PRB0mwLny9q9Y7/cLvIzxSLWOAgW2TbJ3g1GSPzDTt+yTvE6EeUI7I6HHWa125jdLNXFgjja6fUcvxANrD2Jk42XzrPGNwoYftG8biGupgQCDFxv5rX+FMa59IipPE0wSbSImVjiqM2aCr2hs8cQuUuxeJpMEzPlf4LK5ziK1es6mys4UgYtbfSRr/KUVnU6LzSbVf6QGCx8tnpZM4JjY8VVbNnmbBUa0tgjpdZXFYmo0mm83G45bEInCU6gipSc4t0cx23TzVXiVzXEEW9W8i6OFeZV8FZKo0Z7P3TSgf3A+2x/RZR7rrVY3DOdSlo333jks0+mvYwfqed9QnaZBqsaqnBW0wrmY5wssrnY9ZaxwssnnJ9ZIxvgOyn8Jvf5iuXuUj7Jvf5iuRJDinUJNhYb2+ii8NWJP3emiEbHCC0Qi6Qi/f8AdZZLR6cQ4UwRyshMRRsZ1CIpVZHX90LjH2JU4lJcGOJcaeCpC/rOd5ECf3ST+sduFoc8bGHwwA/Jxd3AHRZ8s6aoxqtml3qgihmB5e26JZimnYBLPRDWSpimSLQj5QVKSH9CsC2waesL11dvJv8AKSUw5qNp1SbOLY96VxLRyNjEOpFUmk2bFLyzkvI6pXEb0NHUBc8k38G4Q1MS0/2y7+Pess1zos4rQeCsW5uIvuCO+qXIqixJ7To+pnByZOnkDPWNikPifEeipuLLOqHhHQfmKd0cWTJv5fBZ7xrhz/8AnETrbfiIlYo1VmHCn9xRkA+Dn8NRzHauaHMO4O/e6YZh4bNSqagFPjOtTh9bz1ieqCw+DhwcDwvbeNbHSPen7cxPDN5XOe9GjJCV+olOHwTMO1tyXSJPUm5jRI/EWF467hMCJ+MrzOc2fYjSb9imfiGh6rKo/wDU+Tk0bjsHmmvXyYx7yTJ/KIA6Dokj3A6gX6JtnRNKRaSIHkbykpdK9DDy0DIk3TONFuvCFOjhmnYjuvWaKyiYKrbIvHG+EamAA5rIeIssDfWBOuhW2e+RbVZfxKDAB6oKTvp0sUPLpAGU/hN7/MVy8yz8Nvf5iuWizyqHGFMRJhNKLgdEppEE3+rI2jxC/siLLOz0YBrWagiOSFxFTyVtcmNZI3QtV3q85uppFJbNHm1CGYccqQ/RKX4YJpnjrUufox5eXuSoVNuaVXRu0R/ogpswBGin6S0SZVgcLXMpkFKPwU1aTtwfYqfRwdEzbV/8vapCuCbgFcGkLGuUnO2I7o572/2lD1ACZugK0DvjUInLa3C9h5OCF4OvZe0jdc+Co+of82Y4KY9Y69J0Aj2pLnuY1zwun1hMQJLYMEnkrcViBS4SwQxwkub94TpPx7rq+PY4STVdp+UiT2Fz5rH5pixxrvATAZi4uD3uk2BtqJWjxDQWSdNlhsVWDr6O2It7RvyT7AZfiajA10sZFi6J91z3QyYo36Dfl1YLndRpE8QsbDmtRRqDEYQDfhB7j/SEwuX4ag3hc3jc7UmXE9eivZQay1J3COW3sSSyRSpCP8mYTxOC9zXaGIPmEqZT0Wp8UYUzPqmTtzGshZ6Brst2GScUNJbsqaIVlFt14VY0DZXb0TrZa42WP8V1btHmtc82WM8Tj1h0Sp7OyJeWU5V+E3/6+Yrl2Vj7Jvf5iuWqzxaGeXubN9Pq6Y4ct4pmx6exI6PK9wmOG+7flbzWeX9N8GHVHiTtsg6X3wOuym6IuvcGfXaRrP18UiKN21Rpc/bBpgn8gSRzfJMvExDizhmQ0Se+iT8DvNJHhulpl4craDggnF24VjHFMLdB44f3UHiND8VSzjJsJRBwFQi9lzaXQfcSK5HNVuq8iUdQyhx1Mo2nko2b7TqkeSKFeVGdNSTcIvC4Z5M8JjnC1eEyZggxEJw3LwadtSQ0TzJj4SpPPukibzbBMioj0Qc64mb62AsfrdNBXe4ObTpgGLmI1/YQhvEuLbgsSWub9nUHENtuE36R7wl+M8cMZ6tNoDY1vqTJSOEvRP16Sl8CHM8uLYBeCbgxtoiPC9TE1a3onV3upNEuvtoGyk+Y5x6QkU5MjVP/AAZ4dxNUmOKjRMcbzq62jbK0ovxXyN6jHbNJivElOg70fCHAWJGx5dUdl2IZiBxhsN2nU80BmeDo0HCh94cJ1Akd47qzwgyGuaDLWvIHQcvesTX+Cr8fb9xEedYJrapAJg7SdSOSyrm7Lc+KmgPaeZ1WKzCzz5rXgfwU7FFJarWEKoO3UqWoWgFHPWP8R/eK2VZYrxGfXK6PSeZ0iOVH7Jvf5iuXZT+E3v8AMVy1Hi2j1r7C/wC6d0/uAgTbfbqs3TMap7gsXxADpHnyUJ8NuNk3AnsrMtpB9VomJMdVY5+0XPuUcrJ/qKdvzCP3S/BVfshznj4qxyA+CWucZF01z61UzfS/ZKEi4b5dPZkphgcD+c+YChlWCD3CdPj0Wmr0QCG6XhLKXwZ8uStAeGwxeZ4QG7WAkpiMCQJ2RIo+q0DT6Cvo0yRwnQKHXsze7BqeGAuL80ywWEBMlTwWENgef0UzbTiw0CRiuR4yg3YIB2KD8VSY37rHDi6u2Cn4gxno6RI+86zf3UPCeVlpD3T6o4nHbiN/cEsVbsK0m2afxP4dp42lwPs4XY8atP6jovnzvAOIc40j6K35pBEE2dw/e7LZ+K/FLcOwMZes+Q3/AMY1efLYLL+Cs3P9dwOJJqtdJN/WEEL0ZuMmiOH7kINmjyHwLQoAcX2jrGSABI1IHVPMdiQxsWAAvtA5IjFVYsN1ifFOZtM02mYu/wDQSklUf16LD1kdyEGOxBfWL3EzJPlNgE68Hus//wBjKxmIrDigkx0+uaeeEMxaHkE6rLkjWz0IO4OIx8XiIOwKw2agl/ENCAvoviPD8TQNidlic5yx7HQJJF7ctZXYJbKN/wDnoSNcradRc6D0KqiFsrRKGW+hNVyxPiI+u7zWw4rQsZ4g1ceqMFs7PK42Tyk/ZN7/ADFcvMq/Cb3+Yrlqo8YDYbid52RuCeQRPPmhNJ3up0GwJJ52SNWa06Y9c7U+fdWZO77enafXEez4pU/EDh5yrcoxB9MyDv8AUKLjo0Rl+SNbnj5qEbwlPozIA1RWaVPtDvHv1XuU0i5xfGmg6qS4ehllWzQ5LQDSJ2jud0xxHrVI2B5+xL2ngaHER7fYjcudx8T7xp3iVKX9POb9OxvhjJAOiOpMHFp5pfhQQnFNsAE8p92iQRkqYtZTLJEIJzyXaQFHH4o02F4uYPwXUAU5hWNfGU6Y+6037apxmXiUYdrqbG8T3HU6NsPakHgps1H1Ha7d9/elObtdUxFYN1B7X3RhH8yyinpguLzMPe6rVgvMkfpbYIXw7mTm4ulVJu14cT00PuKGzLCimYcTxRpyReQ4QE8R216RoO6vyNhe9H03xX4laxkUzLnD71vVEbeaxeFB9G+o781glmYVnOdyv7k3xTYp02zoL+y6SW6EilHgmxA1cf2RmSZBiKoNakyGt0JtxRs3mh8NR4qzWOs0uE+Uie8L7b/UUqNMSWtaBYeXIKkVemxMmRwqjM5Xlteo1vEOC1y4QR25qfiI0MIGueQXEXnUjkAvMy8Xky2iIGnEdew0XzXPK73vJe6TOpSwx409bOeTJN3LS/gBmldvEXMENJsDtyldSdxD4qvgHA4HnKswjtoBM6rRSoS3ZW8R0WPz/wDVbvH0bW216ysJ4jEGOq6PR5Tbi0yzKfwm9/mK5dlP4Te/zFctBgBnC55KsPtGnP3qdQGfNVz01/RIabPab9b9E48KUZxDPO/sSUhoWh8JGMRTgmCDbskn+rK4f3j/ALG2Zs+2LQN7DVaLLsGafCItaT1SvBU5xAkRLjwz5m/ktFm1f0bmA2a7Qxvqsd8SNX1GTdFGJqjjewx0vG3micsHDT4dyfch8xphxZU52J+BRdNv3fJLLhnWxpRfEAbpjXBtfXZLsPU33sjTUJ7JEKybHjb39Uh8T4rhtxch3lN6kD1jpBWJzXE8dYN6z/KdIaKNb4RpxSBnfTpGiV12xiKoA1Mz05p7lJ4aYaLxyHQJRmLHNrtc1pMkhwGsFInUysP2MjmODJqP4jLtuspxllAU6fDvEu8+XVPHYFlIur1AJDSGNN4kanqkL3OF3G31703v1weUaVlWWYbjxImCB6x2iDZHZjX4nu0IBjlooZI3hD6hHMDqBMoFziQQNZ+in6yQZgSC8ecp1UpucQXOJJ53/wBJJhGxwujlK0baZ201QYGCVGcLRF9ZWZzWnDpWvxLD2HxWbzdgie/uRh0Riik33yoZab6Li4QCpYcw4npZakIy7GmxHNYPxKBI7rYYqXArF+IGxHdMugb0X5T+E3v8xXLsp/Cb3+YrlYyFNVlgZOqodMwLwrnu3QvpRCQ0s57xMkLR+BjxYho2gn3R+qy5Mr6L4IygMZxuIlwt0HJJmajEbG3dr4GOYOLaultjp2TfN2CpRBbYgSNCvM2oBwBESAhcE6Wwfy/DksSfGOxZleOcXei2kG602Gu+5tp5LPYHC/8A6TyE/wALSYVkST7V2SrDHg0w7BFgD8Vca0W9qhTrtaJVGIeLOG+vdTsINm+MDWGTrYLL0watYACTMW8uaMznGyXBug3iep+ui0nhLKOFvpHA8TgNdghPJ5j/AJKY430PwOWPbTjiE8h+6tOGe0SGSepCeUgGiyGxWNiwWSXPyY8MkrqKMti8A5zg6u4RNmDTvzXlU0miwB7SiczwpqQXGGi5Mpfh8XTH3R31+KVNuqN6imrYPmbvsyIjlFuyU0ABA14pujc9qlw01kz5n+EFhW2jcfVuq9GOonmvrCg5rW3iBe6e5c6WBzdCLexYLO8SS4MBBEXj4LWeFKxdh4OoJ7BNKNKyd2NKxsfJZ7GgFpMLQVGW5JJjGTIRj0BmMVbZeOqXDunwXuYsgA3v9BCAy0iZ9y1pEmy/DP45WP8AEw9buVrsK2NOV1lPFGvdH5FfD3Kfwm9/mK5Ryn8Jvf5ivVUzA1YggiwCHdTVz2o/JcB6V4n7o169EjpbZoWwvw3kBqOD3fc67nlC2Ir8FhAA0XlM8IHDtpEIWtLtWmfJZZP09l0qWgludxI1nmof8o0mW2KEfl73nYIyhkUAcUzPOEPxQKZPC4hvGXO8pTJmOAsLqBwLAQOEWR1BgExA6AKcqGSPRiido8wpEF5DS4CYE3tJVbmS7Uq3DiACRcGSe9kjqhl0d0fBzWOBqO4zE6QNfetA1oaERmrvs6dTUQJPmBdLamKkWKzfUfhOmPjvJFHYmuSYGiDxLwPNdWrSLIayyN2bceOgTMy/gdsISylUpsaAxoLiLnWO6KzjMRw8NkhbmbC70bYEXMLThg2i2SSjjdhWZVZjoISnF470Y6x6vmnGIAFzsJnZZLF4njqEnSbQNtF6GNWeS3ooY1zjJP8Avda/wdXkObvqs9h6Z5W6pl4cqcNds21EKk1aFRsaoJbr2SrFtA2152Tn4pXiqPE4npuox6AyOb0gOaT0DJPvTrOWHiIG6T4dpbIlbYcJyCaVSFkfEZ9butRUdEWWX8Ri/dGtiN6Lcp/Cb3+Yrl2U/hN7/MVyoZweoLrS+HaU0idPWOnlqsy8DZbDw02GSIUcj0a4LY9w7PVEIpotcfXND06uxhMGs9XTVYmaDzD0bTIKLa0SBb2KmiwAkzfrspgXBtfkuSAzsUTMxMRa11c4TcclWxl0U8kDSea6hWwGq86qyk71VD0fW/1C5jo1XNBR9A8NVxWw/on3gEf/ADsspmdd2EqOp1BYXa6dW7ar3JcwdTeCNNx0Tjx/gGYrBl8gPpgvabXgSWd4XThDNGpdQceR4Z2tpmPd4ppAnQ+UlLMb4qc6zJ+A/lZviEaaLmHnZCP0mOJof1c3zRfUfVqySbfDsjskow4xBI1QFHHM0FzKZ5TiOFr32tdWadUiDle2WZ9jwAKYN9XSfckmE9Y2538uSoxFYl5c65cSfam+U4bUn3p/1iTWy5tJwbp3VGEqFjg7cOn3pxUaOG6S4l1yEIuxqo+iMPE0HmJHsS/NcRwtnQ6A9VDIcWXUG8xY9lLMafFqOR7qcVTFaMfWaSSTuf1SrH2cQtlmLQ2m49B7Vh8Y+XfFaseyUyxjpELM+ICZHmVo6dSAeoss1n2oVK2TfArKfwm9/mK5dlP4Te/zFcmIlDxda/wjUHoyD9XWSxEDfb6Cb+GMaGu4SYB+rqGSLcTZja9bNkWXsJHTzVrqpb3Gipp1hPqn2aKpzuN1zEBZUi7GZxwjt/pEYDECCkpxAmPcN+q6liIBvr5ack3kRmhZUJdMwERVrtbHXnus1/yTWzJ96CxOfhridVyg7AzTmuOLUDXy1QzcU2drn6KxVXPHnQb8z9aoLH42oTBeTPuVfsnej6HW8QUqQMkTyF1l848TVq54OJwpf2T+yznETH0Si6BHW36IrEo7F9Nk31CNdPqVS6qXEXt3VtalJPdSw+D/ADHSQu0cVM9WbTI/hOMJX+xcIiYEoKtUbBEEbL3DVfsnHqFz2FEal3ADstHgQAyTcncrOYVlyZTfCVpaPr2pZBiSqOdzlC1DcoxrgNOqEqGbwhEax54WxBALNp0CfGrOqxmWYj0b5n/Y2WmZWB9YJZLejqBM7qAUnc5WOdR4njqn+d4ifVSJ1cAHneFfHZKdFVdomyzefNuE8BKRZ6LhWZHQTlP4Te/zFcuyn8Jvf5iuRIgVZ0nRRoPLTZXVKZcZgX5LvRgR5pS6saYfOnNF9kbRz4EX96QtYJ2A6qL2Tppsl+3FlPckPTm0kRBIUTjydSZ6IKjh+ECdTqjmARIA80tI6yHpSfNVYgmw56j9bI6nSLhpKKo4A6k/XJcg9E+HpHVQDwTPWP5TrHgMZIsSdI98pXg8Jxm/T4prAy9tCYjSNL6ojD4UgkkQeSvpMDYGiOFQAAaz2U5SsegSpR3I96ENSDAmOqMxdUnQTqEC/FOANuVkqVnFFV517ojBumm5CPrcY9ZWYAkNdCrWgJhlDz90JhRcC31Z2Smk8pjQdxNAGospyQS7jNzadUB/UzA35omq2GmT0SttPf3roxC2EvqWB5G6PwuaHhsTayS13TuuoA+Q+Kp5QqbYdisU50kpUTJ6JpUEjUexD+haBJ0TQa4JOErBwUiz03CecQ2SDPNQnI2G5T+E3v8AMVy7Kfwm9/mK5cTK69QAWQj6/JXYm5JnW6Ec1LFUXbssZchH4NnPRBsZCYYanHkukMgkSSdx+ivw4tcaqjBWJOyLpvk8kgyGNCna2o+gi3utw6LsNAEhUVqwbLjCQcX5oSX8IuGi/mdPcjstw4ESL29nJC5ewuJeRrJumrKo4gNR7ZXSYYqtlrcMHG4+uaX1qoa6BJhHZji2taWjUi9/cs3VxEc76bQgkc6GFKsXGCOgVOKpBpsLH3FCvr8zCm2v1sNk3kWwSqIU8Dv5XUsWwG8qGEeA+OYKdcFC8I7bqm2FZaQL7+aSUHw4k6LQYKp6sxqpzKQAcXVPuQZHFZE5wYMBA1hUDbNdBGsGOx5Jo6EfSmtUvAvfZWt67KjD0SIJspYrE8ItqbJ/kN0rJvxQCpdiS7VCgEq1gVFGiE5thNIJLn4uE5omySZ7qFzE+AzKfwm9/mK5dlP4Te/zFcgIDV2yUNUICuqP9YoaqbrkWYVhxJ6I8aeSBw36Jjweqkl0aPDqPLmmGEi9/qUFR2056IylAvKVjob06oaJOiR4/FlxtoqHYxzrbKtrxoio0MPslxTeEtOomPJXVqhAnSJvzWd4yII12VuIx5e0A25xzSuOx/WgqqS8koCu1wF0QyseG6hV9aBvdMhXwhQqlzZ5Kbhb9VRTHCQ0d1Ko68HT9l1CBGJrWExohMI6aguqK9Sddv2XmFJDmkc01aAho6Q4rRYR3qBZ3FEiDzCeZdiRwN8lGRSIHmDOJ5hPsD4zcKQpVGNexojSLckNh3j+ULjcvY6eGWnXokTT6Ovx4OaeCwmLbLHCm+JjY9pssDmEcbo0BInyRNcOpWPtCBDpdCvjjTZHJKy1lKGypU1ZVBhVtcqpkJKmXgSkedjROmusk2d7ea5g+AvKfwm9/mK5dlP4Te/zFcgIf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0800" y="-1790700"/>
            <a:ext cx="33147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1990" name="Picture 6" descr="https://alenarterevista.files.wordpress.com/2008/02/jrj.jpg?w=716&amp;h=8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00465">
            <a:off x="746378" y="478373"/>
            <a:ext cx="3752985" cy="42352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3428992" y="21429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26</a:t>
            </a:r>
            <a:endParaRPr lang="es-ES" dirty="0"/>
          </a:p>
        </p:txBody>
      </p:sp>
      <p:pic>
        <p:nvPicPr>
          <p:cNvPr id="7" name="6 Imagen" descr="retrat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68" y="2643182"/>
            <a:ext cx="3115053" cy="37888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7 CuadroTexto"/>
          <p:cNvSpPr txBox="1"/>
          <p:nvPr/>
        </p:nvSpPr>
        <p:spPr>
          <a:xfrm>
            <a:off x="8643966" y="63579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26</a:t>
            </a:r>
            <a:endParaRPr lang="es-E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oemas Majicos y Dolien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285728"/>
            <a:ext cx="3138555" cy="4956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2 Imagen" descr="3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642918"/>
            <a:ext cx="3181119" cy="45396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5500694" y="85723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27</a:t>
            </a:r>
            <a:endParaRPr lang="es-ES" dirty="0"/>
          </a:p>
        </p:txBody>
      </p:sp>
      <p:pic>
        <p:nvPicPr>
          <p:cNvPr id="44034" name="Picture 2" descr="Imagen ampli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3357562"/>
            <a:ext cx="4965414" cy="31337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5 CuadroTexto"/>
          <p:cNvSpPr txBox="1"/>
          <p:nvPr/>
        </p:nvSpPr>
        <p:spPr>
          <a:xfrm>
            <a:off x="8725296" y="63579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27</a:t>
            </a:r>
            <a:endParaRPr lang="es-ES" dirty="0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oemas Majicos y Dolien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10305">
            <a:off x="5072066" y="1000108"/>
            <a:ext cx="2705832" cy="4272900"/>
          </a:xfrm>
          <a:prstGeom prst="rect">
            <a:avLst/>
          </a:prstGeom>
        </p:spPr>
      </p:pic>
      <p:pic>
        <p:nvPicPr>
          <p:cNvPr id="3" name="2 Imagen" descr="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1964">
            <a:off x="725026" y="362918"/>
            <a:ext cx="4014979" cy="52863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3 CuadroTexto"/>
          <p:cNvSpPr txBox="1"/>
          <p:nvPr/>
        </p:nvSpPr>
        <p:spPr>
          <a:xfrm>
            <a:off x="8725296" y="62150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28</a:t>
            </a:r>
            <a:endParaRPr lang="es-ES" dirty="0"/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Fundación\Platero y yo\16404731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628437">
            <a:off x="798593" y="897566"/>
            <a:ext cx="3518306" cy="4691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50" name="Picture 2" descr="G:\Fundación\Platero y yo\217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22238">
            <a:off x="5337672" y="1188423"/>
            <a:ext cx="2452232" cy="3967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5 CuadroTexto"/>
          <p:cNvSpPr txBox="1"/>
          <p:nvPr/>
        </p:nvSpPr>
        <p:spPr>
          <a:xfrm>
            <a:off x="8786842" y="62743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</a:t>
            </a:r>
            <a:endParaRPr lang="es-E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revistamercurio.es/wp-content/uploads/2014/12/JRJ-Marg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038983">
            <a:off x="441717" y="595696"/>
            <a:ext cx="5914925" cy="4162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2 CuadroTexto"/>
          <p:cNvSpPr txBox="1"/>
          <p:nvPr/>
        </p:nvSpPr>
        <p:spPr>
          <a:xfrm rot="10800000" flipH="1" flipV="1">
            <a:off x="8643934" y="6215082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29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 rot="21038983">
            <a:off x="4017235" y="2828481"/>
            <a:ext cx="199670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 smtClean="0"/>
              <a:t>Marga Gil Roësset</a:t>
            </a:r>
            <a:endParaRPr lang="es-ES" dirty="0"/>
          </a:p>
        </p:txBody>
      </p:sp>
      <p:pic>
        <p:nvPicPr>
          <p:cNvPr id="41986" name="Picture 2" descr="Imagen ampli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4112582"/>
            <a:ext cx="4000498" cy="2569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4 Rectángulo"/>
          <p:cNvSpPr/>
          <p:nvPr/>
        </p:nvSpPr>
        <p:spPr>
          <a:xfrm>
            <a:off x="4214810" y="6286520"/>
            <a:ext cx="411971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Postal de Georgina </a:t>
            </a:r>
            <a:r>
              <a:rPr lang="es-ES" dirty="0" err="1" smtClean="0"/>
              <a:t>Hübner</a:t>
            </a:r>
            <a:r>
              <a:rPr lang="es-ES" dirty="0" smtClean="0"/>
              <a:t> a Juan Ramón.</a:t>
            </a:r>
            <a:endParaRPr lang="es-ES" dirty="0"/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librerialeopoldo.com/wp-content/uploads/2014/04/20140408091701661_00011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303">
            <a:off x="5143504" y="1214422"/>
            <a:ext cx="2428892" cy="4187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084" name="Picture 4" descr="http://upload.wikimedia.org/wikipedia/commons/a/a7/JuanRam%C3%B3nJimene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111187">
            <a:off x="1104299" y="1099111"/>
            <a:ext cx="3752850" cy="4762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3 CuadroTexto"/>
          <p:cNvSpPr txBox="1"/>
          <p:nvPr/>
        </p:nvSpPr>
        <p:spPr>
          <a:xfrm>
            <a:off x="8725296" y="62150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30</a:t>
            </a:r>
            <a:endParaRPr lang="es-ES" dirty="0"/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olandess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6352">
            <a:off x="5627523" y="958601"/>
            <a:ext cx="2552456" cy="3732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3" name="2 Imagen" descr="checo cre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4191">
            <a:off x="1183587" y="1125748"/>
            <a:ext cx="2597482" cy="3952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4" name="3 Imagen" descr="5c0ec855e7e2fd01d83d60b66c0e62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2714619"/>
            <a:ext cx="2352678" cy="3727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5" name="4 CuadroTexto"/>
          <p:cNvSpPr txBox="1"/>
          <p:nvPr/>
        </p:nvSpPr>
        <p:spPr>
          <a:xfrm>
            <a:off x="8725296" y="62150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31</a:t>
            </a:r>
            <a:endParaRPr lang="es-ES" dirty="0"/>
          </a:p>
        </p:txBody>
      </p:sp>
      <p:pic>
        <p:nvPicPr>
          <p:cNvPr id="6" name="01-Pista de audio 0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267728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6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toni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8" y="1000108"/>
            <a:ext cx="2900377" cy="40973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2 Imagen" descr="vascoplatero_eta_bio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3000372"/>
            <a:ext cx="2385391" cy="3578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Imagen" descr="griegos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68900">
            <a:off x="837628" y="1257121"/>
            <a:ext cx="3000375" cy="4000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8725296" y="62150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32</a:t>
            </a:r>
            <a:endParaRPr lang="es-ES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30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2162">
            <a:off x="5823358" y="970772"/>
            <a:ext cx="2860464" cy="4357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71472" y="142852"/>
            <a:ext cx="5643602" cy="65556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 P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ú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Entrando en la dehesa de los Caballos, Platero ha comenzado a cojear. Me he echado al suelo...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Pero, hombre,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¿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é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te pasa?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Platero ha dejado la mano derecha un poco levantada, mostrando la ranilla, sin fuerza y sin peso</a:t>
            </a:r>
            <a:r>
              <a:rPr lang="es-ES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sin tocar casi con el casco la arena ardiente del camino.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Con una solicitud mayor, sin duda, que la del viejo </a:t>
            </a:r>
            <a:r>
              <a:rPr lang="es-ES" sz="2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Darbón</a:t>
            </a:r>
            <a:r>
              <a:rPr lang="es-ES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su médico, le he doblado la mano y le he mirado la ranilla roja. Una púa larga y verde, de naranjo sano, está clavada en ella como un redondo puñalillo de esmeralda. Estremecido del dolor de Platero, he tirado de la púa; y me lo he llevado al pobre al arroyo de los lirios amarillos, para que el agua corriente le lama, con su larga lengua pura, la heridilla.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Después hemos seguido hacia la mar blanca, yo delante, él detrás, cojeando todavía y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ndome suaves topadas en la espalda...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 flipH="1">
            <a:off x="8715372" y="628652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33</a:t>
            </a:r>
            <a:endParaRPr lang="es-ES" dirty="0"/>
          </a:p>
        </p:txBody>
      </p:sp>
      <p:pic>
        <p:nvPicPr>
          <p:cNvPr id="7" name="La Pua - Fernando2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86776" y="614364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355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34</a:t>
            </a:r>
            <a:endParaRPr lang="es-ES" dirty="0"/>
          </a:p>
        </p:txBody>
      </p:sp>
      <p:pic>
        <p:nvPicPr>
          <p:cNvPr id="84994" name="Picture 2" descr="Imagen ampli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714356"/>
            <a:ext cx="4286250" cy="2809875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357158" y="3571876"/>
            <a:ext cx="500066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 smtClean="0"/>
              <a:t>Residencia de JRJ en la Calle Villanueva, Madrid.</a:t>
            </a:r>
            <a:endParaRPr lang="es-ES" dirty="0"/>
          </a:p>
        </p:txBody>
      </p:sp>
      <p:pic>
        <p:nvPicPr>
          <p:cNvPr id="84996" name="Picture 4" descr="Imagen ampli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071678"/>
            <a:ext cx="3009900" cy="428625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6572264" y="2428868"/>
            <a:ext cx="217610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Sanatorio del Rosario</a:t>
            </a:r>
            <a:endParaRPr lang="es-ES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01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13889">
            <a:off x="4611667" y="537240"/>
            <a:ext cx="3348584" cy="5000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3 Imagen" descr="4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40" y="1126403"/>
            <a:ext cx="3042484" cy="440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Rectángulo"/>
          <p:cNvSpPr/>
          <p:nvPr/>
        </p:nvSpPr>
        <p:spPr>
          <a:xfrm>
            <a:off x="500034" y="5572140"/>
            <a:ext cx="37344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JRJ en el parque del Retiro de Madrid.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35</a:t>
            </a:r>
            <a:endParaRPr lang="es-ES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Resultado de imagen de estio de juan ramon jimene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0180" name="Picture 4" descr="Libros de segunda mano: NUMULITE 0151 Estío Juan Ramón Jiménez Editorial Losada Año 1952 - Foto 1 - 250645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96681">
            <a:off x="4929190" y="714356"/>
            <a:ext cx="3317688" cy="500066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3 Imagen" descr="4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6309">
            <a:off x="958771" y="993809"/>
            <a:ext cx="3426705" cy="4929198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sp>
        <p:nvSpPr>
          <p:cNvPr id="5" name="4 CuadroTexto"/>
          <p:cNvSpPr txBox="1"/>
          <p:nvPr/>
        </p:nvSpPr>
        <p:spPr>
          <a:xfrm>
            <a:off x="8725296" y="62150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36</a:t>
            </a:r>
            <a:endParaRPr lang="es-ES" dirty="0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ibros de segunda mano: NUMULITE 0151 Estío Juan Ramón Jiménez Editorial Losada Año 1952 - Foto 1 - 250645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80845">
            <a:off x="5330939" y="948174"/>
            <a:ext cx="3238930" cy="488195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47106" name="Picture 2" descr="[Pintura] La finca de Nazaret, propiedad de la familia, pintada por Juan Ramón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884" y="1240554"/>
            <a:ext cx="4619625" cy="32766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8725296" y="634581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37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571472" y="4572008"/>
            <a:ext cx="4572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dirty="0" smtClean="0"/>
              <a:t>La finca de Nazaret, propiedad de la familia, pintada por Juan Ramón</a:t>
            </a:r>
            <a:endParaRPr lang="es-ES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001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928670"/>
            <a:ext cx="2849158" cy="415895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3 Imagen" descr="3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642918"/>
            <a:ext cx="3471415" cy="468139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74" name="Picture 2" descr="Libro Sonetos espiritual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27172">
            <a:off x="4084403" y="3437793"/>
            <a:ext cx="2071702" cy="290765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8715404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38</a:t>
            </a:r>
            <a:endParaRPr lang="es-ES" dirty="0"/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upload.wikimedia.org/wikipedia/commons/2/27/PlateroMogu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095752" cy="37783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50" name="Picture 6" descr="https://encrypted-tbn3.gstatic.com/images?q=tbn:ANd9GcQCnoD5oLqpSqhAKzfym-9Df9VNal1JOT_RYodPSMKep5vfq1J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714356"/>
            <a:ext cx="5391150" cy="423862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1" name="Picture 7" descr="G:\Fundación\Platero y yo\978-84-96257-55-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1285860"/>
            <a:ext cx="3781425" cy="5381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8770908" y="63458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</a:t>
            </a:r>
            <a:endParaRPr lang="es-ES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1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428604"/>
            <a:ext cx="2849158" cy="41589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3" name="2 Imagen" descr="3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714356"/>
            <a:ext cx="3246120" cy="46542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4" name="3 Imagen" descr="9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3357562"/>
            <a:ext cx="4002024" cy="30540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5" name="4 CuadroTexto"/>
          <p:cNvSpPr txBox="1"/>
          <p:nvPr/>
        </p:nvSpPr>
        <p:spPr>
          <a:xfrm>
            <a:off x="8725296" y="634581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39</a:t>
            </a:r>
            <a:endParaRPr lang="es-ES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dirty="0" smtClean="0"/>
              <a:t>40</a:t>
            </a:r>
            <a:endParaRPr lang="es-ES" dirty="0"/>
          </a:p>
        </p:txBody>
      </p:sp>
      <p:pic>
        <p:nvPicPr>
          <p:cNvPr id="3" name="2 Imagen" descr="001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84" y="785794"/>
            <a:ext cx="2849158" cy="4158952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3 Imagen" descr="4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14290"/>
            <a:ext cx="3548586" cy="5002924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4 Imagen" descr="13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2214554"/>
            <a:ext cx="3167232" cy="4500570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2" y="357166"/>
            <a:ext cx="3637718" cy="5021212"/>
          </a:xfrm>
          <a:prstGeom prst="rect">
            <a:avLst/>
          </a:prstGeom>
          <a:effectLst>
            <a:outerShdw blurRad="50800" dist="342900" dir="13500000" sx="105000" sy="105000" algn="br" rotWithShape="0">
              <a:prstClr val="black">
                <a:alpha val="24000"/>
              </a:prstClr>
            </a:outerShdw>
          </a:effectLst>
        </p:spPr>
      </p:pic>
      <p:pic>
        <p:nvPicPr>
          <p:cNvPr id="57348" name="Picture 4" descr="Imagen ampli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4429132"/>
            <a:ext cx="4286250" cy="2228850"/>
          </a:xfrm>
          <a:prstGeom prst="rect">
            <a:avLst/>
          </a:prstGeom>
          <a:noFill/>
          <a:effectLst>
            <a:outerShdw blurRad="50800" dist="342900" dir="13500000" sx="105000" sy="105000" algn="br" rotWithShape="0">
              <a:prstClr val="black">
                <a:alpha val="24000"/>
              </a:prstClr>
            </a:outerShdw>
          </a:effectLst>
        </p:spPr>
      </p:pic>
      <p:pic>
        <p:nvPicPr>
          <p:cNvPr id="57350" name="Picture 6" descr="Imagen ampli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28604"/>
            <a:ext cx="2771775" cy="4286250"/>
          </a:xfrm>
          <a:prstGeom prst="rect">
            <a:avLst/>
          </a:prstGeom>
          <a:noFill/>
          <a:effectLst>
            <a:outerShdw blurRad="50800" dist="342900" dir="13500000" sx="105000" sy="105000" algn="br" rotWithShape="0">
              <a:prstClr val="black">
                <a:alpha val="24000"/>
              </a:prst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2857488" y="6286520"/>
            <a:ext cx="2751138" cy="369332"/>
          </a:xfrm>
          <a:prstGeom prst="rect">
            <a:avLst/>
          </a:prstGeom>
          <a:effectLst>
            <a:outerShdw blurRad="50800" dist="342900" dir="13500000" sx="105000" sy="105000" algn="br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Casa de JRJ en Coral Gables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8725328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41</a:t>
            </a:r>
            <a:endParaRPr lang="es-ES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justoserna.files.wordpress.com/2013/07/imag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000108"/>
            <a:ext cx="4000480" cy="3111484"/>
          </a:xfrm>
          <a:prstGeom prst="star10">
            <a:avLst>
              <a:gd name="adj" fmla="val 44393"/>
              <a:gd name="hf" fmla="val 105146"/>
            </a:avLst>
          </a:prstGeom>
          <a:noFill/>
        </p:spPr>
      </p:pic>
      <p:pic>
        <p:nvPicPr>
          <p:cNvPr id="56324" name="Picture 4" descr="http://www.conocehuelva.com/files/productos/1203230603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71480"/>
            <a:ext cx="4810114" cy="3582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6" name="Picture 6" descr="http://www.conocehuelva.com/files/productos/1203230703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3071810"/>
            <a:ext cx="4633908" cy="3546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8725328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42</a:t>
            </a:r>
            <a:endParaRPr lang="es-ES" dirty="0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3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725328" y="6345816"/>
            <a:ext cx="418704" cy="369332"/>
          </a:xfrm>
          <a:prstGeom prst="rect">
            <a:avLst/>
          </a:prstGeom>
          <a:noFill/>
          <a:effectLst>
            <a:outerShdw blurRad="50800" dist="215900" dir="21540000" sx="110000" sy="110000" algn="bl" rotWithShape="0">
              <a:prstClr val="black">
                <a:alpha val="22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dirty="0" smtClean="0"/>
              <a:t>43</a:t>
            </a:r>
            <a:endParaRPr lang="es-ES" dirty="0"/>
          </a:p>
        </p:txBody>
      </p:sp>
      <p:pic>
        <p:nvPicPr>
          <p:cNvPr id="55300" name="Picture 4" descr="https://encrypted-tbn0.gstatic.com/images?q=tbn:ANd9GcTXDT0x5jNSneLZqVPINP09EBnJJKuxO44AMFxiEKtppajUd6uxSQ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500042"/>
            <a:ext cx="2428875" cy="3743325"/>
          </a:xfrm>
          <a:prstGeom prst="rect">
            <a:avLst/>
          </a:prstGeom>
          <a:noFill/>
          <a:effectLst>
            <a:outerShdw blurRad="50800" dist="215900" dir="21540000" sx="110000" sy="11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55302" name="Picture 6" descr="https://encrypted-tbn3.gstatic.com/images?q=tbn:ANd9GcTG3dQhTTobZAJg02kjnOG-ch6P0B_NV9qdPl3A9Wpa_sIjwRjkmA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500174"/>
            <a:ext cx="2790825" cy="3743325"/>
          </a:xfrm>
          <a:prstGeom prst="rect">
            <a:avLst/>
          </a:prstGeom>
          <a:noFill/>
          <a:effectLst>
            <a:outerShdw blurRad="50800" dist="215900" dir="21540000" sx="110000" sy="11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55304" name="Picture 8" descr="https://encrypted-tbn0.gstatic.com/images?q=tbn:ANd9GcQxL8FGFhw43liIaYxWgwtBmZzvBKBr7G_c9_BnV3rUwlSQy-HEY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2857496"/>
            <a:ext cx="2409825" cy="3743325"/>
          </a:xfrm>
          <a:prstGeom prst="rect">
            <a:avLst/>
          </a:prstGeom>
          <a:noFill/>
          <a:effectLst>
            <a:outerShdw blurRad="50800" dist="215900" dir="21540000" sx="110000" sy="110000" algn="bl" rotWithShape="0">
              <a:prstClr val="black">
                <a:alpha val="22000"/>
              </a:prstClr>
            </a:outerShdw>
          </a:effectLst>
        </p:spPr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3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iario de poeta y m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285728"/>
            <a:ext cx="2919914" cy="4992636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3" name="2 Imagen" descr="Diario de un poeta recien casa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36618">
            <a:off x="928662" y="571480"/>
            <a:ext cx="3239761" cy="507205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5" name="4 Imagen" descr="3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174" y="2143116"/>
            <a:ext cx="3261942" cy="4465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8725328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44</a:t>
            </a:r>
            <a:endParaRPr lang="es-ES" dirty="0"/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 descr="data:image/jpeg;base64,/9j/4AAQSkZJRgABAQAAAQABAAD/2wCEAAkGBxQSEhUUEhQUFBUUFBUUFBQUFRQUFBUUFBQWFxQUFBQYHCggGBolHBQUITEhJSkrLi4uFx8zODMsNygtLiwBCgoKDg0OGhAQGCwcHCQsLCwsLCwsLCwsLCwsLCwsLSwsLCwsLSwsNywsLCw3LCwsLCwsLCwsLCwsLCwsLC0sLP/AABEIARkAswMBIgACEQEDEQH/xAAbAAADAQEBAQEAAAAAAAAAAAAAAQIDBAYFB//EADYQAAICAQMCBQEGBQQDAQAAAAECABEDBBIhMUEFEyJRYXEGIzJSgZEUQqGxwWKS0fAVM3IH/8QAGAEBAQEBAQAAAAAAAAAAAAAAAQACAwX/xAAkEQEBAQABBAICAgMAAAAAAAAAARECEiExUUFh0fCBkQMicf/aAAwDAQACEQMRAD8A/SBkgWkqsqp43d6nYBo90AI9skW6O5W2MCOM6QgJQEJYNAjhKqOAgI6jEYjg1NQqWBKjg1lUKmsKlg1lUNs0IhUsOs6hxNKkkRxaggGQMMthC4Y1tZlITQv8QgtrJVjqWohUjqUWWVj2RoI4zaQWPbOXxbXjBhfKwLbFsKOrt0VFJ7kkD9Z8TU+Ca7IN/wDHvgynkY8WLGdOp/KQw3v7Fr560Ok1OLNr0tQqef8Ash4xmynNp9WqrqdMyhyl7MiOCceVR2sA/t+gPtrrM2JdOcGQocmrxYXAVGtMtg1uBoirl0d8XV216ESqnmvC9fqF12TSuwz4lwjMM20I+NmfaMOTaNrEgFgaBodJ6YGVmLSqPbPDY/E9Smj1eqbUEtp82pVUdMXlsmHIVRG2qG3NVWD1I47T2miy78eNypQuiOVPVSyglT8i6jeOMy61qOonYKCWIAAJJPQAdSf0nnPAfHsmTU5MOdQnmY01Ol4IJwN6SrX/ADqQCR2312lJq16OpQEJ53W+JOdcdMcvkXgTJpuFrM+9hlDbuW20g2CjTE+1Umq16OpJEuoiJJEUuoiIFm0gzUiSYNSsiIpcJlollLJWaIIwVQEe2MQmmNfL+03hZ1Oly4VbazJ9235cikNjJ+NyrPh6D7bIt49bjy6fOgp18rJkRz+bEyKdwPYf3nsIxGWeKHw/BcByZ8urKNjGXHixYlcbXOPGXbzHU8oS2RqU8gKLq6ny/wD9HyoMWnDhmH8ZhcqqNktEJ8wkKDwAZ7EwjL31fDyGl04/jcL6FCmEY8p1RVGx4HLBPJAUgBsgIY2Og69RPW7JRk58yojO5CqoLMx6AAWSZeV4eC8M8DXVYNQVBxahdZmzYMzY2RgwyF8LetRuxsOvwTPTfZfx4apCHXy9RiOzU4T1x5Bwa90b8SnuDO3N4rhCBzkUKWKbjf4hdr8Hg/tOHxf7PjLkXUYcjafUqu0ZkAIdL/8AXmxnjIvH1HYzW75ZX424d003P3x+99LFfIUEupattvQSrumb2nyftf4SuBMWr02IDLpMitsxJRy4nITNi2oLNqbHyon2dOusqnbTX+dVy8/PlluP90+niBAAJLECixoE/JCgAfoIS4fLPS5xkRXW9rAMLBU0fcEWD8TzniiYtTjy4PEMZQrkc4nCt6l3E4cmDIoP3gWgVHNg8URPUwFwlxPl/ZoZRpcI1FnKMa7ywpiexf2aqse9z6YjAgJEqjjqEEkzNpbSGgYzMI44N6yUzVTObDN1MzKeUagx3JEqbcyJjnzPtJgZ9JqEQFnfDkVALveykJyOnJHPbrOP/wAdlRn2Kp++bNjJcAAthGMLtPsxLe3A7mOJ6C4TzmPwrOCAGN4mc4sxe96MobZmS7K7myLXYBSDYnZqNDkOhOED706fyxTmhk8uuMnXr3lgfYIkZsYZSrCwwII9wes86ceRR5RY4zidsqMbGPMS940XnhaLKU5rjqKM6M+hz+YSp+7bNiy7CwsbGRXquCpW2r8y/wCqOJ25PDcGRShXdtyb2AZwRkK3uZgbJ2sDye4nfjWgAOgAA6ngdOTPPL4RkYetNjBdrsmUjzm3pWYdNrgKxs8jdXI5n0vB9JkxnL5rKxfICHHG5VxogLL0VvSbA4vnvUr/AND6W2Z5MgUWxABKrZ45Zgqj6kkD9Z5lPCcxVwLTzDn9e6nxh9YciMFPcY+n7RZfC9U4G4KSc7ZWK5OKyabYVUEdFydL7AHrHPta9VHPgZPC8vmF1pVbJhbJj3sVIQozOhrhwysD2cEXVTn03hmoXTtj2497bKY5LApj6q2+oqvI3dSQDwJZ9p6eK5yeGYSmJEK7di7QDkOU7V4UtkIBZiACfk951CBVEYwJJMgRkGVIMzW4zIjgYQLHEJttmazVJmNcqYliKoxNMU4jHcIgVHOXxJyMZIJBteQf9QH+ZGsPlrvBbgi1JLAgmj16HmYvLN+m+PDc++37/buhOZGPmsL4CIa7WWYH+wmWr1JB3A+lCA4rqD+I3X8tg/vHrkmif47bkd8DOTxF6x2CR6k5BrguoPT4MNLlJZwDaqQBfUGvUOea6dY9ffFOF6er9+Py645wYc5GPISb2u4BPYBqH6CaZNDfKu4bs24kX8qTVS6tnaLokuWuyISMTkqCepAv695YmpXPMBEBHJvmSMmKOIyKDJMsyGhTGZjgTCZaZLNUmazRYRqrMIozNMCAM59cLxuOtow9+3ExAFgqOPLO/jg8ChXc9Zi8suNzhs106vBvUrZF1yOvBv8AxD+G3EbmLbTYHABbsTXWYeFilA20do6KyngdGvvdzvBlxzl3q5W8L0xk2CmLgmyoWuo4JIP15MrHhAXb1FEG+pvrf1szj2V5q0fWxIFGiGUDr9bmmbCd+7HwwUdvS3JtW/YfSW/Ss+NW2j+7CFmoVzxfpNj+whqMB3b0/H0I6B19j7H2MvRfh5UrZY7T1FsTMtbj3Nj4v1N1Fgegjn9TGyZuelLerLff7/J6dQAQQwDFmYMBQ3deehEeHS10yOU7LYPHsGq6kHHsCAgso3XQuiTYO3rQ5Ey1GEBG2A7S2MhaPUMNxC+1Af1h4+Gp3vnz+cfR4HsPaMGcOpxhsTjbyAQKQiy35QefaGbEWvb6dnqHpIt+v9uP1M1eVYnCe3aZVSMT7lBoixdEUR8GaXNxyqVWEZiMkkiQ8uJoVqMDCMxzDbNZYMlWjqRrS4pIjHxFkyZy49balq6be5/mr4vvOoLMn0qntVCuKqh0BHQiZ5b8Ncen5V5xJUAC2B63QC/55HEls5Bqh+Bm4P5SBX9ZquAVVCh8Dr7j2lDAvsOlfoe30jnIbx9OdNQ2wELu5HHQ+rpVgTfTZ9110Br5ugaI7HmPHhUcAAC76DqOk0Qjmq68170OvzREZL7Z5Xj8RnlyncFAFkE2elCv+YsuchQa3MRwo5vuaPtNXxA0CB8cf2gVA5oChQ6Ch7X27TWUbx7dmOTUgKGHINH6LXWPUakLXFjqx/KvTcf+9jLOJaraKHahxLKDngc9eOo9jDKf9fTDNqCpbgUqq3Xk3fA/b+sWbObpdtgbqaxY54H7Tc4h1oX70L46RNjB6gGulgH9pZfal4+lI1gH3ANe18xwi3VNMKihEYomkEyjMzM1qIMIGEw2hBNNslJoIxUlWVHUBFnRGIAxd5BaRyYR0KJnz8GjYKBdbdQ2W7PrVnZ6Nf8A1XP5J3rGYyjHy08MdVzfeHdkcMvJ9ID7uarmjt47BetTXU6Jy2ZtwZXxFFxnsStCz2F7v93xO8Rx1I0+MqqqTuKqAW/MQKLfr1mkISRGKOooJLGURGRFckKhcoRVFIMlpoRM2ma1EEQiMcCzWWpkLKAmWq0uJb5/pCVcWSIjEI4giYwYVFs5v/vEksT5PjXji4PSqnI5rgGlUHu7USPoAT8T6mRqBJ6AEn9OZ4zW4QdOM74zkyPlPKkg7QG3A7btSyk17EdCLm+IdQ+1GTcAVx/hu6arJIAB3X29vf2n2PC/HEzEKRtcix3RqHO1qHPwaPB4NGed8M8QLNdrj4PrRAQfRVBDQFc+w6k9Zz+MZfJG5fUeXxZFG02tU4A42k0vHB7cGaxPf3CZabNvRXHRlVh9GAP+ZrMAoXGZDC5I2yARAypBNQKwYRCG6KBMkmBkmBKEUIFmgmgkIZYMzGqYhUUYMWTHEYMUYkjjuKIxBsoIIPQgg/QijPOrkOw4soGQ48gtXP8A7MbcMwvqVVy30AnohObXeHrlqyysOjKaNWDXyLAmpQ85q9Bgx5TkwHq580qVdULDjGAOBvJ5H06WJwZdP/F3jDbW2gAdb5KkbbtK32bPVSe1T1ODw5gGVnV1Yg0yGxtAFg7uvAN+4E18M8JxYLKL6iKLGtxG4tV+1k/J7kma6k7MOIKoUdFAUfQChNRARzIQYiJTfEIFMAI4pIQUwIhUklpJMqpLQaibhJJihrWBRNQJks0EoqcBHCosoaUjR1FVQS7hURlCIAlQhNA6gBGBGJAgIRkxRBRRxEXAiKOIwJQqOKSEhxLkNIxn+0IGEy3pY5oJlimsoqpTGZKx3FgxERARyQEcmpSmKO5aiSBKuLNMQMVxkRAihCREUcIJJhHERJCoqlCK5FJEhpZkmZMZERyoQxpmk0madJcoqqEQlVECo5JMYMgcoCTHEKEoGSJUQcLijiBFHFJCFQhIpAqOAjMEVSTKiMkkyTKkmZaiTCFQkWaSpCGaQjVWIXJWUIsFUYhACSVc+dj1rFWNDiq4PdiD/SbazxHHiNZHCnaWqiSEBALtQO1QSPUeJtqNQuNGd2Coo3MxNAAdST7QvG35a48pPM1kmqPmlOCLrp09N3f1sSRrj5RYEFl5Io0PVXSdmN7ojkHkEdwekjS6pMq7sbBl3MpIv8SNtZfqCCP0j032uvj27ev3+WR1Z37Rt/EBt53EEXvHx/xBdS/3llPux2B59IYd/qJq2qQZFxlh5jKzqv8AMUUgMR8AsP3Eeq1KY13ZGCLarZ92IVR9SSAPrHpvsdXH0wXWkqD6eW2k9l4J55+PfvLy6vaoPDdzt6bQfUwm+LIrAMpBB5B95GHOj7tjK21ijUb2stblPyLHEum+11cd8NVNix3hMk1CFmQMpZApZQRuUNe0kdgaNfSaczTA7xxwEkUVRmKCIyGmhkEQaiISqigWCGaA3M0EZajMxuxqJQFyBKWaYqgI4hHEPn63woPk81cj4nOPymZNvqx7twHqBoglqI55M11/h4zbAxO1WDMnG3JX4VexZANHiuQJ11HUdocfg3h40+JcSszKnCb6JVf5UFAekDgfAkeE+E+RuAy5HVmyPsfy9obK5diNqgnkmrJqzO8CaR2ivm63woZMqZRkyY2RHxjZsopkZGYHcp5tF5FVNvFfDl1GM42LKCyNa7bvG4dfxAirUTtqEdrLHSafy0C7i23gFtt12HpAFAcDjtOfw3ReUHs7jky5MrGqFuegF9AAB+k76kkSL5On8DRMy5g7+Z94HPp+9GQ2FyDb0Shtqqr6z6sDCVqKOEIEojKkyQIkGUZMKUwgIQaYrBxBZYEy3bigJUlZQEWDX4lSRKVZoURxESqkCAlCAjiyYjhFFKuSYEQAkiMJVSYIo5NQ6SIhUcm5IjIMoxQrSLhAiEyWSzQGZLLBk1VIZoJmk0SajNUJUQjiwcUcJJQjkiUIgQhFEAmOK4gYE4jAmOST/WIiVUKgkmKVUREjGdwMckwaKKFQgWAmgAPWYrNR0g3THp7cTZTMRLEYxWwk7jfxARDrFloDHJEDEKEZMlIxFKuKoGEQcm42knrAqJhEZI6SWKJiJkRL/wASOKuG6RFA4smQWhJMDATCOEE/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0800" y="-1790700"/>
            <a:ext cx="23907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2468" name="Picture 4" descr="http://www.abelmartin.com/guia/img/l_jrj_diari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11742">
            <a:off x="1037890" y="441457"/>
            <a:ext cx="2933700" cy="4591050"/>
          </a:xfrm>
          <a:prstGeom prst="rect">
            <a:avLst/>
          </a:prstGeom>
          <a:noFill/>
        </p:spPr>
      </p:pic>
      <p:sp>
        <p:nvSpPr>
          <p:cNvPr id="62470" name="AutoShape 6" descr="data:image/jpeg;base64,/9j/4AAQSkZJRgABAQAAAQABAAD/2wCEAAkGBxQSEhUUExQWFhQXGBcUGBgXFxcXGxgXGBwXGBgaFxYYHCggGBolHRUXITEhJSkrLi8uFx8zODMsNygtLisBCgoKDg0OFxAPFSwcHBwtLSwsLCwsLDcsLCwsNzEsLCwsNywsLDcrLDcsLDYsKyw3NywsNywsNyssLDcsLDcsLP/AABEIALQAewMBIgACEQEDEQH/xAAcAAACAwEBAQEAAAAAAAAAAAABBAACAwUGBwj/xAA9EAACAQIEAwUFBwIEBwAAAAABAhEAAwQSITFBUXEFEyIyYQaBkaHwFCNCscHR4RVyJDNisgdDUoKDovH/xAAaAQACAwEBAAAAAAAAAAAAAAAAAQIDBQYE/8QAJBEBAQABAwQCAgMAAAAAAAAAAAERAiFxAwUxMhJBM7ETUWH/2gAMAwEAAhEDEQA/APpF3ynoaUpy5sehpMGuV7D6a+Y9vW+lL99UUsxgKCTudOg1+FeYvduX1tlyGhlxfd/dMSbiuow4yjXxLOh3ivViasQRz+Y+f1vXQ6VNecTte99qyNbYWSvdZ8un2gKXJmZyyCu0SN9ansr2piLzhMQmWLFq4SFhXLsdV5eGAVOxmvQ5Z+H0KjSfjTyWHksF7R3wbxuoSqpcZF7vKXYXGt21tkMS4OXWQpEjgaK9vYkW7Q7nNiO+Nq7bKm3mUJ3gKTIWVIg6iQRXrQx5kVAI01+PL86M/wCFh4rG9vXxat95ct2WIusWyOy3Ltm6yrYt5WBGbJ1IOgp277QX1xC2zaARruGtZt+7NxQ91X9zaNzEcq9UpOsE/E0C0cdPrSnmHu5OP7XCX7NhGU3GLNcTdltC1dcPHAZ0VZ9edcC77U4kIWW0jKLGGus8wEa4Mz5hMkECFA417adIk9P460J6/XpSzJ9DGXi7ntK63cdD2ybCXO7tmIm3EEjPmkl4Ph2Ua1MX7XXFQnIlthiFw5DgHL9ybreZ1DeIaEkAg17Jm+vrrRnn89fz3p5n9DFeeTttmxVuwt7DkFFd12cZhoqHOQ7sZIABgDU6ivQAdaBA9JHoCfSDvULnl86jbAcc6HoaTinH2PQ0qDrXPdh9NfMX9XzGuBH3if3CnbF5mulCcykmQdYGuvpXORyCCNwQa3uY9yCM2+8ACesV0Usw8+qVphh4LwG0L/urTs220M6iSNF68fhSKXCAQNm0Pu1qPcJAHATA679aMjBjtOzlcxoGGYek11bxbvCc4yCCVOuka6RXDN0lVXgJj38K0GKfNnnxfWlOWQrG+Hj70jbKSOk6VLTZLWdfMWieVLW75ExsRB6b6VLGIZJAiDuCJHpRk8Uw9zvLRdvMrABo3n9qXwy+Jf7gPmKN/FM0TAA2A0HrWaPBBHAg+8a0rdzxs6JvlrxtkBlLERAketUwIytdAIEKYJ1A13is2x7GYCqTuQNdaxsYjJOgMiNeNPKOGmLuzALK258Ij9KVitr97NsqiNfDWXuqNShq5sehpOmrh8J6GlIrnuw+mvmfpf1vpKbx1oLcAAA0T570rwpr7auha3mYAAHMRMbSIrophRcmVsJ3zKR4Rm09AKzXBgFuK5Cynn/IrC1iyHLkSSGHLejYxhVGTcEED0J391OWI2UuprqdyvgUWswZQSQTpOnSuUDTWIxjGACVAUKRO8TrpS02TylYvawyhrhJJRD721ga8qKKjhoXKygsNZBjUjXascNiMsyJUiCOf81r36KD3akFhBLGdOIFOYpbxfCYYG2W7vOc0bxpArC8Qr624HFcx9eMVexfUJlYN5plSBwFY3ipPhzR/q1NFwNzOLVFUQkFlkHMdCdNo1qYXDKV1MM0hOGw+hWGJvhskfhUKa2btAiMoGVYAkCes8Jo2GKRb6/WjH1pWmKcM5YbHX96ymoJGnOh6GlGpt9j0NJkVz/YfTXzP0v63mJNGaE1Za31JjCYcOTJgAFtByj96tcwy5C6MSAYMiDrtRwN4IzzHlIE6gmjiMSHtrEKZ1UCAeRqe2ELnKPh0UKWdpYZoCz6VjZsZ3IU6DUk6QN5Ip4YnwIFuqsLqCCdaWw94KzBjKsCpYDnxipbCWs7tu3Erck8isT01oPZyqrT5p05R68aN3DKoJ7xSeAUHXqeHShiLga3bAOq55HLWo4Bh8OiAq10AmCfuyYG8TmrPC4Q3FYg6rwjffYzpTuKulicty2FIiDvtB4daSw96Lb6w2ZSNeR3FPEyJazFjwF52bLEcYmsQf8A7XRxGIRrWmjFgWHrET+Vc6o04M1I+vo0CPWpn9aRmbvlPQ0r8qZveU9DSprn+w+mvmfpf1vMSoulSatbOoPDSugUmreAcgbCdQC0H4UqQZjjt79oroYzCM7l11Dahp25TyisuzV8RdtAnv14ddfyqWEMsL9hkOVt9DV7OCZhIGh5kCek70xilDWwQ2codTEHKx4zV8OjMqBreZfwsDBWTxp/HfAzs5pEEg9K0vWChhhBj5UzhrAF0yfAhzE8+XzFaYkB7ZIbMyktoCPC2+/Kl8RkpawbsJAkdQKo9nLIOh+fWnDZLWUhSdW2o4zTug2rAeLnl5H3U/jBmlbWCuEAhTHu1+NYn4ehp/G2bjXZUEgwVYbRwHpWXabA3D0E9RvSsOUoTVSTyHx/iip51FqCRu6fC3Q0maaut4T0NKtWB2H018xd1vMQVYVQ1YetdApSaP18KEUJ1jjQSwNEE8DFVqUBaY0qZiNpobURTA5jG5HvND0rIXPER/pB+Z/atCKQW75hIBMcp0rMGetRhQBoC5FCKEfGrZaDMXfKelKkU1ePhPQ0qTWB2H018xd1vMCiTQNGK31I1WRr9c/2NSlzdAuXSTotqyx9PFiifkPlQRoMOFRjXnu0fa6zbwX21Fa5bJAUeUnxZfxbag1l7be0b4TCJftKpzMgh5gBlLcDvTxSy9MDRmvO+2+PuWcBcu2mKOAhzCJAYiYn0pv2Sxb3sFh7lxsztbBZv+o6gk+tGNsjO53N9/E/8oH/AN2H60yppV0P2hDBjunExxDIQJ6E/A01H50qaNQoz6elSaAAX50CKsaIWgN72zdDSpWm7p8LdDSjGsDsXpr5j0dbzAijQIPD96lb6hm+JRfMwGk78OfT868hiPbSwzXlVLx7y2lofdt5h9o8wiR/mrvSf/E/sa87Wr+FtXXux3b5IZcgnLmXfNLciImeFeNGG7WVT93fiNxbXrtE8as06Yq1aq7AuI/ZCYE3Ft3VILF/CPOW/FB2Pyp72nxr420mHVPuhl8SsWZmVY0KggTyg15M4rtRDH+NQmDolxPUzlWdhXJxvbuJJh8TfmON24PlNWfFHL6h25iMRftixcsXzZdQHyWHUjLB8xQkjTeB86awOKxWEsrat2S6IPCGyhsh1jzgzry3gV8XGMYnW45M8XJHzNZsF4ZeXDjS+H0fyfoFO2ka5auXClsBbyEF0nxC00xOg8BHGa1xHtbhUJBuqI45kMniBDV+d1I3IHyqytuffR/HB8q/SXZfbmHxBK2byOwAYqpkqPXlXRr5N/wWtTdxL6aIi/Ek/pX1mqtUxVmm5gijQJogfUVE2t1fC3Q0s29M3R4T0NKE1g9i/Hr5i/reYsak1U/XpUreUL1WNKM1z+0e2LVhgt05QVL5j5YBIjmW02EnbmKYdBWI20qOSdyT11rmW+37DHKLksdMoVix1KiAAZmJjeNaj9u2RHikEBgYaCpMZtR5ObbUUQ4cHbO9q2etu2f0qwwNsjL3VuORtpH+2l7nbNlVVi/hYhQcrcSBJ08IGYGTGlW/q1nIH7xcjAsGhohdDrGmumtG5bM73YmGfzYeyf8Axp+gpc+y+D0/w1sRGwiDz0O9MP23h1Jm8ojcGZEbyIkEcQduMVrb7UsswQXVLEiF1mTJGkeh+FPcbD2d2Xaw4ItIEDamJPzJ2psrUqRSPCD1qRQUftUIpAxe8rdKUim73lPQ0qawOw/j18xf1vMVirTVVFXP8VvqAisr2FRz4kVjGWSoJjiJPD0rU/XCpQCmMw1sI7d0jEIxAyDxZQXC7akkfE1x8R2jh18mHFza5K2xEEeIgkAAhswk8QZr0Y+dHOTxJ4nX+akTzvaGPQFJwfeW1RL2aFlM63GjIROaLQ256xArI9qYfOCcODbUZLLBQZDGHAXbxaBQJLZoivUCeEj6361bOddTrvqaJQ5HZdnD3k7xbKAGU2UyELJupOmresNTS9mWQ2cWkD5s+aNc+pzf3anWnLr8WPvNVS4G2M8NKVyEiotECiBSMKnvoihIoDe8fCehpVqaveU9DSbfOPjWB2L018xf1vMWqAVUUSP3rfUlsb2naswLjhS0kDUkjXXpodfSqJ2xYJ0vWzt+IcdB+Rq+K7NtXCGdAxAgEztroY3Gp+J51mOxrE5u6UGFEjTRRA24QTI5U0Q/rVjT71NSBM6bFvhA1PSuTiuy8IzNeN7I97M5cOFzACP+4L68zS2Ix3Z4kPbJjMsgFwVBNsazqpCTyEDjFNrdwl/KWtaLfuWFLSoDEd4W14E8NdeVSkLJNMHhtW+3PlQhgVciFAKsJJ1JYMdNhlERuxa7Ktqym3i4uSpA0hrgGW3mWZILKPD+ISBEyK4fF4DEXFAUsbuqtJgs/eErvoRDcdzzFU/qeCzqSjAi8rDxE+K341uFQdCCq+E67TEaMnpvttsD/MXeJkbmd+Xlb4HlQPadkEA3bYZthmGuhbT3An3V5r+qdnuro2Yi8z3WV0YFjkIY6xChQfSQetdbC9jYZrQKoQjjOBLL5lyyROhI39QDuKjhLLqpi0JgOpbXQMCeBOnvHxrWuVh+wLFt0uKkNbzFTJ3cQxPMxxOtdOdqjTWoVDUgfRoDe75T0NJk/nUqVgdj9NfMX9bzAAq8VKlb6kCNKMb0alBBlHIcthRdBxAOs6gb8451KlBKhADoBz2G5+j8ahtLyG5Ow3jfbepUoMBaU7qD1AO49RVwIGmg5DapUoJAahqVKDWjSrqfQVKlA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0800" y="-1028700"/>
            <a:ext cx="146685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2472" name="Picture 8" descr="http://www.llibreriadavinci.eu/portadaslibros/5592.jpg?osCsid=nnj9hmnjp2vas8mkvvhfecium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500042"/>
            <a:ext cx="2796713" cy="4510068"/>
          </a:xfrm>
          <a:prstGeom prst="rect">
            <a:avLst/>
          </a:prstGeom>
          <a:noFill/>
        </p:spPr>
      </p:pic>
      <p:pic>
        <p:nvPicPr>
          <p:cNvPr id="62476" name="Picture 12" descr="Imagen ampli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3357562"/>
            <a:ext cx="4286250" cy="2619375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2714612" y="6000768"/>
            <a:ext cx="283443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Postal a su madre desde N.Y.</a:t>
            </a:r>
            <a:endParaRPr lang="es-ES" dirty="0"/>
          </a:p>
        </p:txBody>
      </p:sp>
      <p:pic>
        <p:nvPicPr>
          <p:cNvPr id="62478" name="Picture 14" descr="Imagen amplia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3429000"/>
            <a:ext cx="4286250" cy="2514600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8725328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45</a:t>
            </a:r>
            <a:endParaRPr lang="es-ES" dirty="0"/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encrypted-tbn3.gstatic.com/images?q=tbn:ANd9GcTKHSidmNmZA-gZl7vaoNpaa1qUtz5XMl4_xC6Pm_ePh_WfeuMabw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941245">
            <a:off x="1402635" y="443979"/>
            <a:ext cx="2771775" cy="3743325"/>
          </a:xfrm>
          <a:prstGeom prst="rect">
            <a:avLst/>
          </a:prstGeom>
          <a:noFill/>
        </p:spPr>
      </p:pic>
      <p:pic>
        <p:nvPicPr>
          <p:cNvPr id="3" name="2 Imagen" descr="36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6" y="1571612"/>
            <a:ext cx="2215896" cy="3294888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61444" name="Picture 4" descr="Imagen ampli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3071810"/>
            <a:ext cx="4286250" cy="3238500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5" name="4 CuadroTexto"/>
          <p:cNvSpPr txBox="1"/>
          <p:nvPr/>
        </p:nvSpPr>
        <p:spPr>
          <a:xfrm>
            <a:off x="1857356" y="6215082"/>
            <a:ext cx="294112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Claustro Universidad de </a:t>
            </a:r>
            <a:r>
              <a:rPr lang="es-ES" dirty="0" err="1" smtClean="0">
                <a:solidFill>
                  <a:schemeClr val="tx1"/>
                </a:solidFill>
              </a:rPr>
              <a:t>Duke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725328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46</a:t>
            </a:r>
            <a:endParaRPr lang="es-E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abelmartin.com/guia/img/l_jrj_diar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315382">
            <a:off x="5108672" y="381667"/>
            <a:ext cx="2933700" cy="4591050"/>
          </a:xfrm>
          <a:prstGeom prst="rect">
            <a:avLst/>
          </a:prstGeom>
          <a:noFill/>
        </p:spPr>
      </p:pic>
      <p:pic>
        <p:nvPicPr>
          <p:cNvPr id="60422" name="Picture 6" descr="Imagen ampli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2357430"/>
            <a:ext cx="3571875" cy="42862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0420" name="Picture 4" descr="https://encrypted-tbn0.gstatic.com/images?q=tbn:ANd9GcQVZCqKF3rbb78e1F3m1ci8lGRWKEMjorzG2nyaK3K_1vrXi3UFcw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062004">
            <a:off x="500034" y="428604"/>
            <a:ext cx="2828925" cy="37433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8725328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47</a:t>
            </a:r>
            <a:endParaRPr lang="es-E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2.bp.blogspot.com/-0IrEMaa68KQ/TpBFgCzww8I/AAAAAAAAah4/axxYbNKZIEg/s1600/dos+herman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142984"/>
            <a:ext cx="2643206" cy="3026279"/>
          </a:xfrm>
          <a:prstGeom prst="rect">
            <a:avLst/>
          </a:prstGeom>
          <a:noFill/>
          <a:effectLst>
            <a:outerShdw blurRad="50800" dist="38100" dir="10800000" sx="120000" sy="120000" algn="r" rotWithShape="0">
              <a:prstClr val="black">
                <a:alpha val="23000"/>
              </a:prstClr>
            </a:outerShdw>
          </a:effectLst>
        </p:spPr>
      </p:pic>
      <p:pic>
        <p:nvPicPr>
          <p:cNvPr id="59396" name="Picture 4" descr="Juan Ramón Jiménez y Zenobia Camprubí en la terraza de su casa del número 8 de la calle Lista, Madrid, 1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642918"/>
            <a:ext cx="2857520" cy="2846530"/>
          </a:xfrm>
          <a:prstGeom prst="rect">
            <a:avLst/>
          </a:prstGeom>
          <a:noFill/>
          <a:effectLst>
            <a:outerShdw blurRad="50800" dist="38100" dir="10800000" sx="120000" sy="120000" algn="r" rotWithShape="0">
              <a:prstClr val="black">
                <a:alpha val="23000"/>
              </a:prstClr>
            </a:outerShdw>
          </a:effectLst>
        </p:spPr>
      </p:pic>
      <p:pic>
        <p:nvPicPr>
          <p:cNvPr id="59398" name="Picture 6" descr="Imagen ampli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27187">
            <a:off x="3357554" y="2071678"/>
            <a:ext cx="3648075" cy="4286250"/>
          </a:xfrm>
          <a:prstGeom prst="rect">
            <a:avLst/>
          </a:prstGeom>
          <a:noFill/>
          <a:effectLst>
            <a:outerShdw blurRad="50800" dist="38100" dir="10800000" sx="120000" sy="120000" algn="r" rotWithShape="0">
              <a:prstClr val="black">
                <a:alpha val="23000"/>
              </a:prstClr>
            </a:outerShdw>
          </a:effectLst>
        </p:spPr>
      </p:pic>
      <p:sp>
        <p:nvSpPr>
          <p:cNvPr id="5" name="4 Rectángulo"/>
          <p:cNvSpPr/>
          <p:nvPr/>
        </p:nvSpPr>
        <p:spPr>
          <a:xfrm rot="20778655">
            <a:off x="4155254" y="6068483"/>
            <a:ext cx="314118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Puerta del patio. Pintura de JRJ.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8725328" y="63579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48</a:t>
            </a:r>
            <a:endParaRPr lang="es-ES" dirty="0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3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Imagen ampli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560101">
            <a:off x="1141800" y="-7610"/>
            <a:ext cx="3000375" cy="42862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146" name="AutoShape 2" descr="Resultado de imagen de infancia juan ramon jimene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48" name="AutoShape 4" descr="Resultado de imagen de infancia juan ramon jimene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50" name="AutoShape 6" descr="Resultado de imagen de infancia juan ramon jimene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54" name="Picture 10" descr="http://i1.wp.com/www.gentedelpuerto.com/wp-content/uploads/2012/11/Juan-Ramón-1-Villalón-3-Muñoz-Seca2-Jesuitas-Puerto.jpg?zoom=1.5&amp;resize=500%2C357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357166"/>
            <a:ext cx="4762500" cy="3400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8 CuadroTexto"/>
          <p:cNvSpPr txBox="1"/>
          <p:nvPr/>
        </p:nvSpPr>
        <p:spPr>
          <a:xfrm>
            <a:off x="714348" y="5929330"/>
            <a:ext cx="91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infancia</a:t>
            </a:r>
            <a:endParaRPr lang="es-ES" dirty="0"/>
          </a:p>
        </p:txBody>
      </p:sp>
      <p:pic>
        <p:nvPicPr>
          <p:cNvPr id="10" name="9 Imagen" descr="2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2714620"/>
            <a:ext cx="2652331" cy="3873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10 Imagen" descr="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52210">
            <a:off x="4854837" y="2830769"/>
            <a:ext cx="2593145" cy="379098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1 CuadroTexto"/>
          <p:cNvSpPr txBox="1"/>
          <p:nvPr/>
        </p:nvSpPr>
        <p:spPr>
          <a:xfrm>
            <a:off x="8842346" y="63579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4</a:t>
            </a:r>
            <a:endParaRPr lang="es-ES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encrypted-tbn0.gstatic.com/images?q=tbn:ANd9GcQqYDQDbOCD_-md1NGQKj7Ci70wCfgtpfqGWv-hx8B8XMjAx7Utcw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11394">
            <a:off x="3653822" y="1639397"/>
            <a:ext cx="4707169" cy="3115290"/>
          </a:xfrm>
          <a:prstGeom prst="rect">
            <a:avLst/>
          </a:prstGeom>
          <a:noFill/>
        </p:spPr>
      </p:pic>
      <p:pic>
        <p:nvPicPr>
          <p:cNvPr id="58372" name="Picture 4" descr="Imagen ampli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285860"/>
            <a:ext cx="4286250" cy="4029075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8725328" y="62743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49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500066" y="5357826"/>
            <a:ext cx="4572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dirty="0" smtClean="0"/>
              <a:t>Bodegón con uvas. Pintura de Juan Ramón. 1897.</a:t>
            </a:r>
            <a:endParaRPr lang="es-ES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ternida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285728"/>
            <a:ext cx="3286148" cy="490565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0658" name="Picture 2" descr="Portada del libro Eternidades de Juan Ramón Jiméne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357298"/>
            <a:ext cx="2357454" cy="324420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10" descr="Imagen ampli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3357562"/>
            <a:ext cx="4286250" cy="305752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4 CuadroTexto"/>
          <p:cNvSpPr txBox="1"/>
          <p:nvPr/>
        </p:nvSpPr>
        <p:spPr>
          <a:xfrm>
            <a:off x="8725328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50</a:t>
            </a:r>
            <a:endParaRPr lang="es-ES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ternida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571480"/>
            <a:ext cx="3286148" cy="49056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9636" name="Picture 4" descr="Libros antiguos: ANTIGUO LIBRO Eternidades (1916-1917) - AUTOR JIMÉNEZ, Juan Ramón - Rústica. . Ed. Renaci - Foto 1 - 266564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85860"/>
            <a:ext cx="3429000" cy="4286250"/>
          </a:xfrm>
          <a:prstGeom prst="rect">
            <a:avLst/>
          </a:prstGeom>
          <a:noFill/>
        </p:spPr>
      </p:pic>
      <p:pic>
        <p:nvPicPr>
          <p:cNvPr id="69638" name="Picture 6" descr="Imagen ampli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3500438"/>
            <a:ext cx="4286250" cy="2695575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2784380" y="6274378"/>
            <a:ext cx="221624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Manuscrito autógrafo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8725328" y="62743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51</a:t>
            </a:r>
            <a:endParaRPr lang="es-ES" dirty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214290"/>
            <a:ext cx="3031806" cy="4247586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1 Imagen" descr="Eternidad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500042"/>
            <a:ext cx="2823392" cy="4214842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8610" name="Picture 2" descr="https://encrypted-tbn2.gstatic.com/images?q=tbn:ANd9GcTfSyTeh91devS6MtHDvZ2kKUTI1dEYhHlfkGDnsNY33Y821cgrtQ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2714620"/>
            <a:ext cx="500062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8725328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52</a:t>
            </a:r>
            <a:endParaRPr lang="es-ES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3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ternida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357166"/>
            <a:ext cx="2871246" cy="4286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7588" name="Picture 4" descr="Imagen ampli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40908">
            <a:off x="5869032" y="932639"/>
            <a:ext cx="1619250" cy="42862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7590" name="Picture 6" descr="Imagen ampli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000240"/>
            <a:ext cx="2924175" cy="42862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3214678" y="6286520"/>
            <a:ext cx="2357312" cy="36933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Dibujo de Vázquez Díaz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5000628" y="642918"/>
            <a:ext cx="3643370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 smtClean="0"/>
              <a:t>Bodegón con flores. Pintura de J.R.J.</a:t>
            </a:r>
          </a:p>
          <a:p>
            <a:pPr algn="ctr"/>
            <a:r>
              <a:rPr lang="es-ES" dirty="0" smtClean="0"/>
              <a:t>1897.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8725328" y="62743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53</a:t>
            </a:r>
            <a:endParaRPr lang="es-ES" dirty="0"/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3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ternida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500042"/>
            <a:ext cx="2677755" cy="399743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6562" name="Picture 2" descr="Imagen ampli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29515">
            <a:off x="1588440" y="1773791"/>
            <a:ext cx="3283252" cy="46607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410" name="Picture 2" descr="Imagen ampli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714356"/>
            <a:ext cx="4286250" cy="34099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5214942" y="4286256"/>
            <a:ext cx="269689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Pasaporte de JRJ y Zenobia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3929058" y="6000768"/>
            <a:ext cx="158806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Dibujo de J.R.J.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8725328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54</a:t>
            </a:r>
            <a:endParaRPr lang="es-ES" dirty="0"/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ternida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4420" y="714356"/>
            <a:ext cx="2440560" cy="3643338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3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dirty="0" smtClean="0"/>
              <a:t>55</a:t>
            </a:r>
            <a:endParaRPr lang="es-ES" dirty="0"/>
          </a:p>
        </p:txBody>
      </p:sp>
      <p:pic>
        <p:nvPicPr>
          <p:cNvPr id="16386" name="Picture 2" descr="Doctorado Honoris Causa por la UNAM.">
            <a:hlinkClick r:id="rId3" tooltip="Ver imagen ampliada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857232"/>
            <a:ext cx="2428892" cy="34371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5538" name="Picture 2" descr="Imagen ampli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3357562"/>
            <a:ext cx="4286250" cy="31718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5929322" y="4214818"/>
            <a:ext cx="2928990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smtClean="0"/>
              <a:t>Doctorado Honoris Causa por la UNAM.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2071670" y="6286520"/>
            <a:ext cx="3358612" cy="36933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Cédula personal de identificación.</a:t>
            </a:r>
            <a:endParaRPr lang="es-ES" dirty="0"/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iedra y cie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92532">
            <a:off x="1373342" y="831686"/>
            <a:ext cx="2863754" cy="5286412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3730" name="Picture 2" descr="Imagen ampli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134570"/>
            <a:ext cx="4338639" cy="450897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3 Rectángulo"/>
          <p:cNvSpPr/>
          <p:nvPr/>
        </p:nvSpPr>
        <p:spPr>
          <a:xfrm>
            <a:off x="5357818" y="4500570"/>
            <a:ext cx="2363724" cy="36933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Manuscrito autógrafo.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8725328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56</a:t>
            </a:r>
            <a:endParaRPr lang="es-ES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Piedra y cie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41838">
            <a:off x="571472" y="500042"/>
            <a:ext cx="3048000" cy="47339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338" name="Picture 2" descr="Imagen ampli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357430"/>
            <a:ext cx="3095625" cy="42862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2708" name="Picture 4" descr="Imagen ampli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46423">
            <a:off x="5214942" y="428604"/>
            <a:ext cx="3057525" cy="42862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8725328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57</a:t>
            </a:r>
            <a:endParaRPr lang="es-ES" dirty="0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PIEDRA-Y-CIELO-Verso-1917-1918-Juan-Ramon-JIMENEZ-Madrid-1919-1-edic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2500330" cy="3769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4" name="Picture 4" descr="Imagen ampli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571612"/>
            <a:ext cx="6132536" cy="40338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3 CuadroTexto"/>
          <p:cNvSpPr txBox="1"/>
          <p:nvPr/>
        </p:nvSpPr>
        <p:spPr>
          <a:xfrm>
            <a:off x="8725296" y="62743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58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3214678" y="5786454"/>
            <a:ext cx="471490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 smtClean="0"/>
              <a:t>Juan Ramón en el homenaje a Ortega en Pombo.</a:t>
            </a:r>
            <a:endParaRPr lang="es-ES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librosalcana.com/5348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98019">
            <a:off x="650889" y="398148"/>
            <a:ext cx="2857500" cy="4276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G:\Fundación\Juan Ramon II\FOTOTECA\MOGUER Y LUGARES RELACIONADOS CON JR\376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64247">
            <a:off x="4782507" y="1138185"/>
            <a:ext cx="3557016" cy="5151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4" name="Picture 4" descr="G:\Fundación\Juan Ramon II\FOTOTECA\MOGUER Y LUGARES RELACIONADOS CON JR\69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8934"/>
            <a:ext cx="5380037" cy="3587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8858280" y="63458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</a:t>
            </a:r>
            <a:endParaRPr lang="es-ES" dirty="0"/>
          </a:p>
        </p:txBody>
      </p:sp>
      <p:pic>
        <p:nvPicPr>
          <p:cNvPr id="66562" name="Picture 2" descr="Imagen ampli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091928">
            <a:off x="4066869" y="420292"/>
            <a:ext cx="4000498" cy="3138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oesí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47798">
            <a:off x="5006126" y="224107"/>
            <a:ext cx="2928958" cy="567453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" name="2 Imagen" descr="1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6565">
            <a:off x="1111728" y="771320"/>
            <a:ext cx="3817689" cy="531001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4" name="3 CuadroTexto"/>
          <p:cNvSpPr txBox="1"/>
          <p:nvPr/>
        </p:nvSpPr>
        <p:spPr>
          <a:xfrm>
            <a:off x="8725328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59</a:t>
            </a:r>
            <a:endParaRPr lang="es-ES" dirty="0"/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1.bp.blogspot.com/-R0nQM6DWW2U/UnpMqV0h9QI/AAAAAAAAEN4/tLYLcU3Bx4I/s1600/POES%25C3%258DA+%25281923%2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55968">
            <a:off x="5275598" y="471324"/>
            <a:ext cx="2721073" cy="4611989"/>
          </a:xfrm>
          <a:prstGeom prst="rect">
            <a:avLst/>
          </a:prstGeom>
          <a:noFill/>
          <a:effectLst>
            <a:outerShdw blurRad="50800" dist="38100" dir="2700000" sx="111000" sy="111000" algn="tl" rotWithShape="0">
              <a:prstClr val="black">
                <a:alpha val="41000"/>
              </a:prstClr>
            </a:outerShdw>
          </a:effectLst>
        </p:spPr>
      </p:pic>
      <p:pic>
        <p:nvPicPr>
          <p:cNvPr id="3" name="2 Imagen" descr="4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428604"/>
            <a:ext cx="3246165" cy="4576560"/>
          </a:xfrm>
          <a:prstGeom prst="rect">
            <a:avLst/>
          </a:prstGeom>
          <a:effectLst>
            <a:outerShdw blurRad="50800" dist="38100" dir="2700000" sx="111000" sy="111000" algn="tl" rotWithShape="0">
              <a:prstClr val="black">
                <a:alpha val="41000"/>
              </a:prstClr>
            </a:outerShdw>
          </a:effectLst>
        </p:spPr>
      </p:pic>
      <p:pic>
        <p:nvPicPr>
          <p:cNvPr id="76804" name="Picture 4" descr="Imagen ampli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3143248"/>
            <a:ext cx="4286250" cy="3305175"/>
          </a:xfrm>
          <a:prstGeom prst="rect">
            <a:avLst/>
          </a:prstGeom>
          <a:noFill/>
          <a:effectLst>
            <a:outerShdw blurRad="50800" dist="38100" dir="2700000" sx="111000" sy="111000" algn="tl" rotWithShape="0">
              <a:prstClr val="black">
                <a:alpha val="41000"/>
              </a:prstClr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3000364" y="6143644"/>
            <a:ext cx="3596369" cy="369332"/>
          </a:xfrm>
          <a:prstGeom prst="rect">
            <a:avLst/>
          </a:prstGeom>
          <a:effectLst>
            <a:outerShdw blurRad="50800" dist="38100" dir="2700000" sx="111000" sy="111000" algn="tl" rotWithShape="0">
              <a:prstClr val="black">
                <a:alpha val="41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Casa de </a:t>
            </a:r>
            <a:r>
              <a:rPr lang="es-ES" dirty="0" err="1" smtClean="0"/>
              <a:t>Fuentepiña</a:t>
            </a:r>
            <a:r>
              <a:rPr lang="es-ES" dirty="0" smtClean="0"/>
              <a:t>. Pintura de J.R.J.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8725328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60</a:t>
            </a:r>
            <a:endParaRPr lang="es-ES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oesí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25848">
            <a:off x="877053" y="255355"/>
            <a:ext cx="2617991" cy="507207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" name="2 Imagen" descr="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345154"/>
            <a:ext cx="3350726" cy="465543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5778" name="Picture 2" descr="Imagen ampli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3357562"/>
            <a:ext cx="4286250" cy="325755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4 CuadroTexto"/>
          <p:cNvSpPr txBox="1"/>
          <p:nvPr/>
        </p:nvSpPr>
        <p:spPr>
          <a:xfrm>
            <a:off x="8725328" y="62743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61</a:t>
            </a:r>
            <a:endParaRPr lang="es-ES" dirty="0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-R0nQM6DWW2U/UnpMqV0h9QI/AAAAAAAAEN4/tLYLcU3Bx4I/s1600/POES%25C3%258DA+%25281923%2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85728"/>
            <a:ext cx="2292445" cy="3885501"/>
          </a:xfrm>
          <a:prstGeom prst="rect">
            <a:avLst/>
          </a:prstGeom>
          <a:ln>
            <a:noFill/>
          </a:ln>
          <a:effectLst>
            <a:outerShdw blurRad="50800" dist="38100" dir="10800000" sx="115000" sy="115000" algn="r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2 Imagen" descr="4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357166"/>
            <a:ext cx="3397479" cy="4756012"/>
          </a:xfrm>
          <a:prstGeom prst="rect">
            <a:avLst/>
          </a:prstGeom>
          <a:effectLst>
            <a:outerShdw blurRad="50800" dist="38100" dir="10800000" sx="115000" sy="115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3 Imagen" descr="1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3000372"/>
            <a:ext cx="4924572" cy="3506514"/>
          </a:xfrm>
          <a:prstGeom prst="rect">
            <a:avLst/>
          </a:prstGeom>
          <a:effectLst>
            <a:outerShdw blurRad="50800" dist="38100" dir="10800000" sx="115000" sy="115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  <a:effectLst>
            <a:outerShdw blurRad="50800" dist="38100" dir="10800000" sx="115000" sy="115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dirty="0" smtClean="0"/>
              <a:t>62</a:t>
            </a:r>
            <a:endParaRPr lang="es-ES" dirty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725296" y="62150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63</a:t>
            </a:r>
            <a:endParaRPr lang="es-ES" dirty="0"/>
          </a:p>
        </p:txBody>
      </p:sp>
      <p:pic>
        <p:nvPicPr>
          <p:cNvPr id="3" name="2 Imagen" descr="Bellez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714356"/>
            <a:ext cx="2286131" cy="4429132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4 Imagen" descr="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357166"/>
            <a:ext cx="5290742" cy="37147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8850" name="Picture 2" descr="http://www.biblio-zamoravicente.es/jrj/bellez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2628900"/>
            <a:ext cx="5629275" cy="4229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 estación total A-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857232"/>
            <a:ext cx="3091965" cy="4429132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3 CuadroTexto"/>
          <p:cNvSpPr txBox="1"/>
          <p:nvPr/>
        </p:nvSpPr>
        <p:spPr>
          <a:xfrm>
            <a:off x="8725296" y="62743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64</a:t>
            </a:r>
            <a:endParaRPr lang="es-ES" dirty="0"/>
          </a:p>
        </p:txBody>
      </p:sp>
      <p:pic>
        <p:nvPicPr>
          <p:cNvPr id="6" name="Picture 2" descr="Portada de La estación total de Juan Ramón Jiménez de Del Olmo Uturriarte, Almudena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571480"/>
            <a:ext cx="3881941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6 Imagen" descr="34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12" y="3143248"/>
            <a:ext cx="3752662" cy="3348426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img1.mlstatic.com/juan-ramon-jimenez-la-estacion-total-1923-1936_MLA-F-111017384_15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785794"/>
            <a:ext cx="3437590" cy="48958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5" name="4 Imagen" descr="9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57166"/>
            <a:ext cx="3656974" cy="3939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 descr="48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52" y="3000372"/>
            <a:ext cx="4829922" cy="34629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66</a:t>
            </a:r>
            <a:endParaRPr lang="es-ES" dirty="0"/>
          </a:p>
        </p:txBody>
      </p:sp>
      <p:pic>
        <p:nvPicPr>
          <p:cNvPr id="82946" name="Picture 2" descr="Juan Ramón Jiménez, Romances de Coral Gables, México, Stylo, 1948. Residencia de Estudiantes, Madri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642918"/>
            <a:ext cx="2214578" cy="3222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0000" endA="300" endPos="55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5 Imagen" descr="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2928934"/>
            <a:ext cx="2571750" cy="342900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8" name="Picture 4" descr="Autorretra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285728"/>
            <a:ext cx="2857520" cy="4157692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8 CuadroTexto"/>
          <p:cNvSpPr txBox="1"/>
          <p:nvPr/>
        </p:nvSpPr>
        <p:spPr>
          <a:xfrm>
            <a:off x="1285852" y="571480"/>
            <a:ext cx="136492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Autorretrato</a:t>
            </a:r>
            <a:endParaRPr lang="es-ES" dirty="0"/>
          </a:p>
        </p:txBody>
      </p:sp>
      <p:pic>
        <p:nvPicPr>
          <p:cNvPr id="10" name="9 Imagen" descr="36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2714620"/>
            <a:ext cx="2533484" cy="385115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67</a:t>
            </a:r>
            <a:endParaRPr lang="es-ES" dirty="0"/>
          </a:p>
        </p:txBody>
      </p:sp>
      <p:sp>
        <p:nvSpPr>
          <p:cNvPr id="81922" name="AutoShape 2" descr="data:image/jpeg;base64,/9j/4AAQSkZJRgABAQAAAQABAAD/2wBDAAoHBwgHBgoICAgLCgoLDhgQDg0NDh0VFhEYIx8lJCIfIiEmKzcvJik0KSEiMEExNDk7Pj4+JS5ESUM8SDc9Pjv/2wBDAQoLCw4NDhwQEBw7KCIoOzs7Ozs7Ozs7Ozs7Ozs7Ozs7Ozs7Ozs7Ozs7Ozs7Ozs7Ozs7Ozs7Ozs7Ozs7Ozs7Ozv/wAARCAFaAOcDASIAAhEBAxEB/8QAGwABAAMBAQEBAAAAAAAAAAAAAAQFBgIDAQf/xABNEAAABQICAwkOBQIDBgcAAAAAAQIDBAURBhIhMVETFRYyQXF0kbMHFCIzNlJTVFVhkpPB0TQ1gYOUI6FCsvAkN3WxwuEXQ0Ric4Lx/8QAGQEBAQEBAQEAAAAAAAAAAAAAAAECAwUE/8QAKREBAAIBAgUEAgIDAAAAAAAAAAECEQMyEhMhMVEEM0FxYaGBsUKRwf/aAAwDAQACEQMRAD8A/P8AEeI66xieqss1qoNttzXkoQiUskpIlmREREeghW8KMQ+3ql/Lc+4Yo8rKx09/tFCrLSAtOFGIfb1S/lufcOFGIfb1S/lufcQ0QJbiCWiK8pJ6jJszIx93tnepv/KMTMCXwoxD7eqX8tz7hwoxD7eqX8tz7iJvbO9Tf+UYb2zvU3/lGGYEvhRiH29Uv5bn3DhRiH29Uv5bn3ETe2d6m/8AKMN7Z3qb/wAowzAl8KMQ+3ql/Lc+4cKMQ+3ql/Lc+4ib2zvU3/lGG9s71N/5RhmBL4UYh9vVL+W59w4UYh9vVL+W59xE3tnepv8AyjDe2d6m/wDKMMwJfCjEPt6pfy3PuHCjEPt6pfy3PuIm9s71N/5RhvbO9Tf+UYZgS+FGIfb1S/lufcOFGIfb1S/lufcRN7Z3qb/yjDe2d6m/8owzAl8KMQ+3ql/Lc+4cKMQ+3ql/Lc+4ib2zvU3/AJRhvbO9Tf8AlGGYEvhRiH29Uv5bn3DhRiH29Uv5bn3ETe2d6m/8ow3tnepv/KMMwJfCjEPt6pfy3PuHCjEPt6pfy3PuIm9s71N/5RhvbO9Tf+UYZgS+FGIfb1S/lufcOFGIfb1S/lufcRN7Z3qb/wAow3tnepv/ACjDMCXwoxD7eqX8tz7hwoxD7eqX8tz7iJvbO9Tf+UYb2zvU3/lGGYEvhRiH29Uv5bn3DhRiH29Uv5bn3ETe2d6m/wDKMeLrLjKzQ6hSFFrSorGHQbTufV6szcb0+PLq06QyvdMzbslakqs2oyuRnbWQCB3NfL+m/u9ksAlVXijysrHT3+0UKshaYo8rKx09/tFCrIVFxWX3m009KHVpLvJvQSjLaKzvqR6d34zE+uaqd0Fv6irGa9h699SPTu/GYd9SPTu/GY8gGh699SPTu/GYd9SPTu/GY8gAevfUj07vxmHfUj07vxmPIAHr31I9O78Zh31I9O78ZjyAB699SPTu/GYd9SPTu/GY8gAevfUj07vxmHfUj07vxmPIAHr31I9O78Zh31I9O78ZjyAB699SPTu/GYd9SPTu/GY8gAevfUj07vxmHfUj07vxmPIAHr31I9O78Zh31I9O78ZjyAB699SPTu/GYd9SPTu/GY8gAe3fcj07vxmLTFJmdRjmZmZnBjXM/wD4kilIXOKPzCN0GN2SRmd0In9zXy/pv7vZLAO5r5f0393slgLLSrxR5WVjp7/aKFWQtMUeVlY6e/2ihVkKi0rmqndBb+oqxa1zVTugt/UVZaxmvYfAH6RXqnSMNoprBYZp0o34TbqlrbSR3PQfJ7hEhnQ8ZQ5zKKI1TJsaOp5p2OqyTtyGViIco1unFjomWCAe8SFJnyEx4jDj7qtSEJuYlVDD9WpTZOz4D0dtR2Ja06L847TaInGVVwCZGo9RmMoejQ3nm1ubklSE3uu17dQ9pOHKzDksx5FNkIdfOzaMlzXzWE4q9sitAT6jQqpSSQqfBejpXxTWnQf6j7T6BVqqg1wID0hCTsakJ0X59QcVcZyK8BLqFKn0p1LU+I7HUorpJxNr820SWcMVyQ4TbNMkLUaCcKyP8J6juHFXGcirASJtPmU2QcebHcYdLTlWmx2EyHhitz45SIlMkOtHqWSNB820JtERmZFWA9VRX0SDjqZWTxKym2aTzX2W2ixfwrXo0U5L1KkoaSVzUaNRe/YE2iO8ipASIVPl1GQTEKO4+6enI2m5iTUMP1alNk5OgPMIM7EpSdF+cXijOBXAHKP0GPJpdE7n1KqT1ChT35DriFKebK+ha7abHsIhm9uHHTKTL8+AbeFVsM4jmN0+bQGaat88jUmIrLkUeq5WIjGXqtJkUysv0taTW805kLKWlewyL3kZdYlb5nExiTKAAtpGFa9FjHJfpUlDSSuajRqL37BU2G4mJ7KELnFH5hG6DG7JIphc4o/MI3QY3ZJEndCJ/c18v6b+72SwDua+X9N/d7JYCy0q8UeVlY6e/wBooVZC0xR5WVjp7/aKFWQqLWuaqd0Fv6iqFrXNVO6C39RVcozXsP0zFVVo8DelupUJNRWqA2ZOG+pBpTp0WIR65OYh4UKbhaAxHgTi3KS8kj3Zs+VB31F7/wDsMzimvR667AXHacbKLEQwrPbSZX0lbk0jrDWImaUzMgVBpyRT5rZpcaRa5K5FFf8A1q2D5o0ZisT8+GcLKhyHaR3P6lU4Stzluykx91SXhIRYj0HyXuPbBFTnVqdKolSlOyokuMvNuyzXuZkWhRX1f/gp6DiGLTGZdOnRTm0yWZGtHFWky1KLToP/ALCcrElBpECUzhyBLRIltm0uTLWV0JPWSSIW1Z6xjrPyPeBUZNM7mLzkR1TTrlQybok7KIjSV7Hyah7w6/Uy7m0uUqU4uS3NJpt9aruNpUkjOyte3rGd36Y4HHRdzc3bvvd8+jLbLa224+M1phvB8ijG25uzstL5LK2UiJJFbbcanTz8fJhcpnSql3M55zX3JC2Jze5rdUajK5Fouf69Ylxo2IZVBpxPViFQoCG/6N5BtKdK/GMi1n1axnI1aYYwjNoym3DekSEOpWVspEVtB8vILZWIcNVWnQm63AnHKhMJYSqMtOVaS1XuegS1ZjtHyLLGSU8Baae+m+qm5aklKsZZtCtGnXq1+4eGN65UoaaTEiTHo7feDaz3JZpzGejSZcwrq5imnVPDTNJiU5cMo0jOyklZk5Mpkdz13MzMxAxNW2K2/CcYbcbKPEQwrPbSZX0lbkE09OenFHkiGgq2auUzCKpzhrclOGy46rWac5FpPmEPGGI6szieTGizH4jENRNMtNLNKSJJa7FrvrFZPrrUmhUiCyhxt6n5zUs7WMzVcrC3kYjwvWnETq3S5nf5JSThxlpJDxkVrnc7l+gsUmuJmMx1/sWeF5qq7XJ9cqCWIcmLA8F4mjsStW6mXKZEO4MiLDqLcxXdDU+SVEpbbjazSsuUrGdhQ8OXixIVRREQUMmO9Sh/4dx83n5R7NVfBESQU6PR5630nmSw44nckq57mZlzjE6ds9v6TCdTqvQYFcrsNqaqJFnmnvedHSf9LlMi0XIrnb9B7VGnVlvD88qfX2K7T3G8zxOLNbjZFpuRXO3X+gz1LxTHRLqBVaAiTDqJ3daaIkm2ZHcjRst9hK4Q4epEKWjD8KaUmWybKnZa0+Ak9diIWaWi3SPC4ZEbSsf7qKD0l3/M4MXyjYxMSYfdwnBolXhTXTiLWvMypJEZmpR8p7FDvqZ6THlZZimNOP1OK0yRm4t5BJttuQ/T8kV3uh12achtlUKEWV5ScxNKykRrty2IZaPiTDNFWcmjUWQqakj3J2W6SibPbYhVUXEsil1x2pPIKUUklJkoXo3RKtY5Xra+ZiMdEnq18CRDhVJuY53QVSEpWSnGnG1mlwuUrGdtIw+Iihb/AM06ctK4inTU0adVj02LrF+zWMEwpKZ8ajz3JCDzIYdcTuKVcnKZn+oy06WufOelLSlCnlmo0oKySvyEQ1pVmLZIRxc4o/MI3QY3ZJFMLnFH5hG6DG7JI6zuhU/ua+X9N/d7JYB3NfL+m/u9ksBZaVeKPKysdPf7RQqyFpijysrHT3+0UKshUWtc1U7oLf1FULSuaqd0Fv6irGa9gHqzGfkKNLDLjplrJCTVbqEijU5dXq0WntnlOQ4SM2wuU/0K41NcxY9QprlGw3khRIitzWtKCNbqy0KUZn7xm15zw17pljHWXGVmh1Cm1FrSorGOBrZWKItfw5IYrpEqpsGRxJCGizKLlSq2i339wrqJhWfW47kpDjEWI0dlyZK8iCPZcWL4jNuhlRgLytYUnUaK3MN2PLhuHZMiK5nRfYJULA86XAjT3JsGLGkozJckO5CvexJ1a9AcymM5MsyAv6ZhCbUm35HfESNDZcNs5Uh3I2pRHyHyj7WMHTaRTiqKZMSdDNWU3oruckn7w5lM4yZUS2nEIStTakpXxVGViPmHA1mI/IXDPM9/mIZmJGXMmMxm+O84lCeczsFb8UZVy0y6+vIy2txWxCTM/wCw+vRX45kT7LjRnqJaTTfrG2rtfPCD28OHkojmwkikyshG46u3v5xHpWN1VA10/FSilwHkn/UNos7SraDKxDHHeY4ojp+0yxgC0pNBl12oLi04iWlF1Kdc8FKU31mfILd3AE04jz8Go02oGwnM41FfzrIuaw3OpSs4mTLLk04ppThIUaE6FKItBfqOBt8LU6TVsC1uDEQS3nZDJJIzsWhRGZn7iIrisqWCp0Gnuzo8yFUGWD/rHEezm3zjMateKayZZ7cXNy3Xc1bne2e2i+y44GuP/dUX/E/+kRKfgubMgNzpMyFTY7ulpUx7JuhbSIXmx1z5wZZwBa1nDlQoklpmQhLiX/EusnmQ7zGLhHc9n+Ay/UqZHlrK6YjsiznuK1hZ1KRGcmWSASJ8GRTZrsOU2bbzSsq0nyGI43nPVQhc4o/MI3QY3ZJFMQucUfmEboMbskjM7oRP7mvl/Tf3eyWAdzXy/pv7vZLAWWlXijysrHT3+0UKshaYo8rKx09/tFCrIVFpXNVO6C39RVi0rmqndBb+oqxmvYXGEprVPxRT5Lx2bS8RKV5pHov/AHHeL6a/TcTzm3k2Jx5TrauRSVHcj/uKS41ETHEpMFuFUoEOqNM6GzkoupJbLjNotFuKqK+lYck1SmT6iTqGI8FGZS3COyz80vf9yFvXDUXc8w+TN9xNbu621Z76L/3FfWsXTaxDRBSyxChIO5RoycqTPae0c0TFUqjxHYK47E2E6eZUeQnMkj2lsMYmt5xafiex1WOHs54FxGUi/epE0bd9W6ZuT+1/0HzE7qywhhlu/g7i4q3vzEK+s4rlVaGiA3GjwYSFZijx05SM9p7REqFZeqNOp8FxtCUQEKQhSb3Vc76QrS3FxT5/4mF5T6bCRhiLNxBVZbcB51fe0OOVzMyOyladBaRbOb0K7m9XOjMy0R92bzKkmRmpVy1WGdpWL3afSk0yTTolQioUa20SE33Mz12/v1j0mY4nTabKprkaMiI+hKUMtIypZsd/B/XXcYtS82/kw9sR+QuGeZ7/ADEKCjSUwq1BlOcRmQ24rmJRGPWfW3p9HgU1bSEtwCWSFJvdWY7ncVo7UrMVmJ/KtNj2A9FxTJkKSZsSzJ5lwtKVkZFqMW2G63SalUINKVhOCpThpbW9bMrQWlRll/UUtMxnOgQSp8liPUYaeIzKRmycx8gkuY+lsx1s0mnQaXuhWU5Hb8PrMcppea8OP5ynVKZo6V1fEK1VBdMpEV40SEsEfhlmMkoJJC9wInDW/i00VuouPEyrO7INOQk3LWRbTsMPRcUTaO/JWaW5jcsrSGpBZkuctz9+vrFmz3QZkKQ0unU6DCZQo1LZZbsTugy8I9fKM309ScwTEvfDqpKO53iI4ucnM7d8uvLcs39rjz7nRq36lk5+D7zc75JXFy+//W0V1IxdNokWVHhMspTJdJxWYr2Ij4tuUjLQPWoYzflU1yBCp8Omsv8Aj+9kWNwthnsGppaeKMdzCXo/8LU7N9P+kXmMXsMM1ZtFUhVB3+gjcFMuETe520ZSvo5Rhzrb3BwqJuSNxKRu+fTmva1uYWUHGshinNQKhT4dTZYKzPfKLqbLYR7BLaVs5/MmFjU6pEdw7T49Eps9CGp5OMOyCJSTVY/BI+e2jnEubUcLVapKXXoE6k1QzInnGzOyVERWO2m3JyDMVrE82sqYSaWoseNpZYjpypQe3nFnw9cfShyfRadNlISRFIdb8I7ajPaHKtiMR+zCuxfS36TXlsvzVzTcQlxD6zM1KSeq9+YUYm1arS61UXJ0xZKdc2FYiLkIi2CEPorExWIlqAhc4o/MI3QY3ZJFMQucUfmEboMbskhO6ET+5r5f0393slgHc18v6b+72SwFlpV4o8rKx09/tFCrIWmKPKysdPf7RQqyFRaVzVTugt/UVYtK5qp3QW/qKsZr2AdNoW64ltCTUtR2SktZmORpsGR0Nuz6y6jOmlxjdQR6t0PQj6n+gWtw1yKCZDfgS3IslGR5o8q03I7Hs0DsqbMOmqqRMK70S4TRu6izGV7e8ekB+Iuqofq5PPsGo1PEhXhrOx8vvOw2VYqyKv3NnHGYbcNhqoJaZZb1JSSb6T5T06xi97VmIwkyw8KDKqMlMaGwt95WpCCuYnVLC1bpDBSJ1Pcaa5VlZRFzmV7fqLzCbjsTCFfm04jOoIJtBKSV1IbM9Jl/fqLYOcCyajUcQd4vOvSokltaZKHFGtJpsek76jvbSM21LRMzHaDLNU6lTqtJ73gRlvu2uaUFqLaZ8gk1TDdYoqErqMB1hCjsSzsab7LlouJMatTaTEmUaAlLa5D+VT6Lk4ZEdiSR7PuNKcGqUHBVVRiE1rKWSURmFL3Q0rufhXK5J5OoW2pas/GDLF0yiVKtOqap0RyQpBXVl1J5zPQQ+1ShVOirSioxHGDXxTVpJXMZaBpn5Emn9zSnqpq1tJkSHO+3GtB3I9BGZatFhzQUz6zhCusy1uPRozJPtLcM1ZHE3OxGe0iO4nMt3+M4TLGARALnD9RplKN6VMgHNlIt3qhSrNpPTc1Fy8liHaZxGWkCbTJlO3EpbCmTfbJ1slazSeo/dq5RIpeH6rWs+90Jx8kaFKKxJL3XPQL/ALoslcyXR5Ttt0fpjTispWK5mZmPStSpUDAtBbpzjjUZ9K1PraMyzOX1GZfqOPMtNY8yzll6nSKhR3yYqEVcdZlciWXGL3HqMQyK42EcpdU7nFSenKcdTDkNqjOOGZmVzIlERnyaR44ZpcWBDXiasIvFYO0Vg/8A1DnJ+hf61Cxq9Jz3jouWenUyZTHG25rCmFuIJxKVazSeoxYQcH1+oxUyotNdWyorpUZknMW0rmVxcd0OUcitUyW62St0gtOKQWgjuZmZCqq2J6pWqkTzbrsdNkoZjsrMkoItFiIgra9qxMHVUyoMmDKVFlsrZeQdlIWVjIJsGRTpKo0ps23U2MyMyPQZXIyMtZWGqx4pZM0VqapKqo3E/wBqUWuxmWUle8tNxGqKCq2B4VUUd5MB3vNw/ORa6L82oWupMxEz8mWXAAHVQhc4o/MI3QY3ZJFMQucUfmEboMbskjM7oRP7mvl/Tf3eyWAdzXy/pv7vZLAWWlXijysrHT3+0UKshaYo8rKx09/tFCrIVFpXNVO6C39RVi0rmqndBb+oqxmvYBrMLqJzCGJoyfGGy04RcppSo7jJi3wxV0UmrEuQWaI+g2ZKba21aD6tf6CakZqkqga1v/dS9/xQv8hDN1GKiHUH47b6H0NrMkuoO5LLkMgKozCpp04n1d6Kc3U2tFs1rXC1eKI/2LzBzNZSubPoclCZMRslKjmV1PpM9JEXLb7WGnw7W6zLmOVGbFYpdLhpU7I3CPuSXVkViI76VHcy0D86hT5dOkpkwpDjDydS0KsYm1TE9arTZNVCoOPNp0kixJT+pEREY530ptPwTCZGw/IrVHmViE6b0hl+7sVCbrJJ6cxadPVyGLjBbU+PCqjtRS4ijd6r3UntCVL5Mt/8XN9hkafU51KklIgSXI7paMyDtf3GXKJNUxLWa0gkVCe68hOkkaEp57FYhbUtbp8GF7QHa/SMOLqlMUzNguum3IhrbNwkmRa1Fycmo9gtTq1VRg6qVCqNphtyWyiwojbe5I8I/DMk83LzjE0uuVOiuqcp0xcdSuMSbGSucj0GOanWajWXidqMtyQotWY9BcxFoISdKZt8JhcxcSURiI0y7haM84hBJU6bpkazItJ6uUZtxRKcUpKcpGdyTsHIDrFYjs1hq8daqD/wln6iVS5OIKHhZmbEKPUabKUolxnGjdSyZH/iLRa/UMnMqMuobj308p3cGiabvbwUFqISaViKr0TNvdNcYJfGSREpJ++x3K/vHOaTwRCY6NlPqc9GCH111G4HUH2kMRUo3PI0k7maUchcnUPKrYhwZWEx2349VbZjIyMstEhKEF7iuMVUKpOqsg5E+U5Ic2rPV7iLkEW4zGhHee/4MN73Qd6FNU5EduWc1URrcb2y7lpsR8uYfY1K4GRG5J092fXHUZkJJo1NxL8pmWtX+ufGv1afJkR5D0lS3YyUpaUZF4BJ1F+gs+HWJ/a73Un7Ccq0VisT0TCuqZVJyUqVU0SCdeMzNbyDI1H+ovIf9LuZ1BSy0PTm0o5yK5imqVeqlaJpNRmLkE2Z5M1tF9f/ACIT8QzmGqfAoUJ4nGIac7y0HdLjytKjI+Ui1EOkxMxEKz4AA6qELnFH5hG6DG7JIpiFzij8wjdBjdkkZndCJ/c18v6b+72SwDua+X9N/d7JYCy0q8UeVlY6c/2ihVi+xPTZ6sU1ZaYUg0qmvGlRNHYyznpFXvZP9SkfKP7BmES65qp3QW/qKoXVYiyHu8SaYcXucNtCsqTPKrToPYYrd75vqj3yzErMYRHASN75vqj3yzDe+b6o98sxcwqOAkb3zfVHvlmG9831R75ZhmBHASN75vqj3yzDe+b6o98swzAjgJG9831R75ZhvfN9Ue+WYZgRwEje+b6o98sw3vm+qPfLMMwI4CRvfN9Ue+WYb3zfVHvlmGYEcBI3vm+qPfLMN75vqj3yzDMCOAkb3zfVHvlmG9831R75ZhmBHASN75vqj3yzDe+b6o98swzAjgJG9831R75ZhvfN9Ue+WYZgRwEje+b6o98sw3vm+qPfLMMwI5C5xR+YRugxuySK/e+b6o98sxa4hjPyprC47LjyUw2EGbaTURKJtJGWjlI9AkzHFCJXc18v6b+72SwEjucwJjOOqc67EeQhO63UpsyIv6S+UBVfpdRo5SJjrnnLM/7iLwfLYNMsvDVzmPli2DwrakxaXJhabRSekzEmXFkLT/yFlwcTsEuil/ttQ6Y59BeWLYNampaLEsxwcTsDg4nYNPYtgWLYOfNsjMcHE7A4OJ2DT2LYFi2BzbDMcHE7A4OJ2DT2LYFi2BzbDMcHE7A4OJ2DT2LYFi2BzbDMcHE7A4OJ2DT2LYFi2BzbDMcHE7A4OJ2DT2LYFi2BzbDMcHE7A4OJ2DT2LYFi2BzbDMcHE7A4OJ2DT2LYFi2BzbDMcHE7A4OJ2DT2LYFi2BzbDMcHE7A4OJ2DT2LYFi2BzbDMcHE7A4OJ2DT2LYFi2BzbDMcHE+aKqg0cnkP6NUl5PUsyG8sWwZ/C/i5XTJHaqHSupbglUqj0nvSoNu7L/wDIwF0yX9UgH3+jtNtOZny3Ts+L46uccjpfHVzjkeTfdLmo6L+OqHTHPoLwUdE/HVDpjn0F4N6u4kAAHIAAAAAAAAAAAAAAAAAAAAAAAAAAAAAAAAAAZ7C/EldMkdqoaEZ7C/EldMkdqoda7LDSNeNIAa8aQD0fRe3P26U7Pi+OrnHI6Xx1c45Hl33S5qOifjqh0xz6C8FHRPx1Q6Y59BeDeruJAAByAAAAAAAAAAAAAAAAAAAAAAAAAAAAAAAAAAGewvxJXTJHaqGhGewvxJXTJHaqHWuyw0jXjSAGvGkA9H0Xtz9ulOz4vjq5xyOl8dXOOR5d90uajon46odMc+gvBR0T8dUOmOfQXg3q7iQAAcgAAAAAAAAAAAAAAAAAAAAAAAAAAAAAAAAABnsL8SV0yR2qhoRnsL8SV0yR2qh1rssNI140gBrxpAPR9F7c/bpTs+L46uccjpfHVzjkeXfdLmo6J+OqHTHPoLwUdE/HVDpjn0F4N6u4kAAHIAAAAAAAAAAAAAAAAAAAAAAAAAAAAAAAAAAZ7C/EldMkdqoaEZ7C/EldMkdqoda7LDSNeNIAa8aQD0fRe3P26U7Pi+OrnHI6Xx1c45Hl33S5qOifjqh0xz6C8FHRPx1Q6Y59BeDeruJAAByAAAAAAAAAAAAAAAAAAAAAAAAAAAAAAAAAAGewvxJXTJHaqGhGewvxJXTJHaqHWuyw0jXjSAGvGkA9H0Xtz9ulOz4vjq5xyOl8dXOOR5d90uajon46odMc+gvBR0T8dUOmOfQXg3q7iQAAcgAAAAAAAAAAAAAAAAAAAAAAAAAAAAAAAAABnsL8SV0yR2qhoRnsL8SV0yR2qh1rssNI140gBrxpAPR9F7c/bpTs+L46uccjpfHVzjkeXfdLmo6J+OqHTHPoLwUdE/HVDpjn0F4N6u4kAAHIB4SZrMRcdDpmRyXdybsV/CsZ6f0SY9xTT2J82qw0HFJMeLLJ8n85WUnc1Fa175sytlrco3SImeotkPIUhKjPLmK5ErQY4elNssk7Y3CMyIiRYzO525TsM87h552A2hyM2t9JRU3UZGZEhZGsr81+cdS6HJ74SpqOS2EqdJLKCb8HMZGR2WRlbXq0jpFKeTDRmtCVEk1ESj1EZ6TDdEXMs6bp1lfUKJFCUUR3OwhUi7G5uKUSlFkSgj8LRykewR2qRNYkKdVE75U2bqrqNpKXs17JM8uY73K5GdtHLYhOCvkw0yVpVfKojtrsY8Zs1mnxVSXzMm0Gkjylc9JkRf3MVdFjqpqMrlNUw9JcLdVp3MiM8p6iSZ2SVrEXv95j7iBioTmTgRopOMu5DN7dCLIZOEZ3Iz1WLkvpGeGOLGegubla9y12HwnW1XyrSdjsdj1DPuwannaZbipNLU52QTqnSymSs5kVtetREYhIoE5xZJXDSho0NJWkzbIjyvIUehJaSypVa5mf13GnWe8rhrd0QaDWSiUkivcjuK6NXoklUb+nIaTLtuC3GjJLlyzERH7yIzCBT1xHqoSGktsvvEtlKbEVtyQR6OTwiMVkHDz8AqS+ROSFsNkh5l6QpSWlZLZ0EZ2Kx3K2w9Ala065lGkJ1szMiWkzTrsZaAS42oyJK0nfVY9YxrmHqm/lI4iEFuG5uERtpSpW6NqO1tJlZKuMZmLJ2gLJ1TkVhphZzTcS4kiI0tm1l0f/AGPULOnSP8jC8akoeU6REoiaVlNSrESjsWrrsPVKkrTmSojI+UjuMu5Q5D7LbZU5qMlCGkOpJaTJ+zqFGZ25CJKtek8wtqbCcgT6hljkiPIkJW0SDIkpLckEZ25PCIxLUrEZiRZgADiAAAAM9hfiSumSO1UNCM9hfiSumSO1UOtdlhpGvGkANeNIB6Povbn7dKdnxfHVzjkdL46uccjy77pc1HRPx1Q6Y59BeCjon46odMc+gvBvV3EgAA5AAAAAAAAAAAAAAAAAAAAAAAAAAAAAAAAAADPYX4krpkjtVDQjPYX4krpkjtVDrXZYaRrxpADXjSAej6L25+3SnZ8Xx1c45HS+OrnHI8u+6XNR0T8dUOmOfQXgo6J+OqHTHPoLwb1dxIAAOQAAAAAAAAAAAAAAAAAAAAAAAAAAAAAAAAAAz2F+JK6ZI7VQ0Iz2F+JK6ZI7VQ612WGka8aQA140gHo+i9uft0p2fF8dXOOR0vjq5xyPLvulzUdE/HVDpjn0F4KOifjqh0xz6C8G9XcSAADkAAAAAAAAAAAAAAAAAAAAAAAAAAAAAAAAAAM9hfiSumSO1UNCM9hfiSumSO1UOtdlhpGvGkANeNIB6Povbn7dKdnxfHVzjkdL46uccjy77pc1HRdE2odMc+gu7ltIVr9BgvvqeOO3nWd1Hl1ntHHB6F6Bv4R0tNLTnItcxbSDMW0hVcHoXoG/hHxVAgISaltNJSWszIiIhnhp5FtmLaQZi2kKkqBANRpJlozTrKxaB94PQvQN/CHDTyLXMW0gzFtIUzlFpjR2cTHQZ8ijIh0mh05acyW2TTe1yta97Bw18i3zFtIMxbSFSdAgJtdlornYrlrMfeD0L0Dfwhw08i1zFtIMxbSFVwehegb+EcroNPbLMtplJXIrqsRXPQRBw08i3zFtIMxbSFVwehegb6g4PQvV2+oMU8i1zFtIMxbSFVwehegb+EcnQYBLyGy1mte1tNtocNPIt8xbSDMW0hUJoEBaSWhlpSVFcjIiMjIFUGAixqZaTc7FctZ7A4aeRb5i2kGYtpCq4PQvQN/CHB6F6BvqDFPItcxbSDMW0hVcHoXoG/hDg9C9Xb+EOGnkWuYtpBmLaQquD0L0Dfwhwehegb+EOGnkWty2kM/hfiSumSO1UJfB6F6Bv4RKg05mAnIwhKE3M8qSsVz0mNZrFZiFT2vGkANeNIB6Hovbn7bp2fF8dXOORLyJP/CXUGRPml1D5LaGbT1ZwiAJeRPml1BkT5pdQzyPymEQRqhH77gPR8iV7onKaVajLlFpkT5pdQZE+aXULGhic5XDMb11Rlx1LExO5ZFIbuZ5y0eAaj5cukveVh7MQqiy8RKeu0by1qNLumxqIy1kei2i39xocifNLqDInzS6hvlz5/RhTvxXHUxD3JJqbWRuEas3g5VFa5lp4whtwJ7Lqsiv6a3lOGnPtdzf5T6xpMifNLqDInzS6hI05j5MM6uJVFQGUG8g30PEo1kq102999P+vcPVUaeqCw2t67yVqNxSFGm5WVbb/wC0XuRPml1BkT5pdQcufP6MM49CqjzOVT5EdyMyzmWYiNB2uWrUrT7+r5U6ZKluL3O2RRMf+aZZcjmZWjm5RpMifNLqDInzS6heXOe/6MM/Ai1RqVmlyDW0V8hE5qLSREoraeQ73/7/ACPHq5OpN9bZtmozUhDqtFyTYyMy02MlaPeNDkT5pdQZE+aXUJy58mGXjwKzFjx2kuoUaEoJd3lGRmSjvycpGXUJVPjTkSEOTDSZpQ4m6Vmq2Y0mRadPIf8AYX2RPml1BkT5pdQs6c+TDNxqfUY8VLKX7JSgk5d0PQZJMrkey5p0e79B8kQKu82SSlozku5KMrlclkpKrcliIytyjS5E+aXUGRPml1BwT5/RhRPsVJxtkmlpaPcjJX9QzyOaLKvbwi0Hrtr6vFECqbvuhzDS2o7bnnM8pZU2O/L4aT/RRjR5E+aXUGRPml1CRpzHz+jCihxZ6XmVSnlmSUKzkTuYjV4NuQtGhR/r1WQl5E+aXUGRPml1DM6OfkwiAJeRPml1BkT5pdQnI/KYRAEvInzS6gyJ80uoOR+VwjteNSAkElJHckkX6APR9LTgpMflusYh/9k=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1924" name="AutoShape 4" descr="data:image/jpeg;base64,/9j/4AAQSkZJRgABAQAAAQABAAD/2wBDAAoHBwgHBgoICAgLCgoLDhgQDg0NDh0VFhEYIx8lJCIfIiEmKzcvJik0KSEiMEExNDk7Pj4+JS5ESUM8SDc9Pjv/2wBDAQoLCw4NDhwQEBw7KCIoOzs7Ozs7Ozs7Ozs7Ozs7Ozs7Ozs7Ozs7Ozs7Ozs7Ozs7Ozs7Ozs7Ozs7Ozs7Ozs7Ozv/wAARCAFaAOcDASIAAhEBAxEB/8QAGwABAAMBAQEBAAAAAAAAAAAAAAQFBgIDAQf/xABNEAAABQICAwkOBQIDBgcAAAAAAQIDBAURBhIhMVETFRYyQXF0kbMHFCIzNlJTVFVhkpPB0TQ1gYOUI6FCsvAkN3WxwuEXQ0Ric4Lx/8QAGQEBAQEBAQEAAAAAAAAAAAAAAAECAwUE/8QAKREBAAIBAgUEAgIDAAAAAAAAAAECEQMyEhMhMVEEM0FxYaGBsUKRwf/aAAwDAQACEQMRAD8A/P8AEeI66xieqss1qoNttzXkoQiUskpIlmREREeghW8KMQ+3ql/Lc+4Yo8rKx09/tFCrLSAtOFGIfb1S/lufcOFGIfb1S/lufcQ0QJbiCWiK8pJ6jJszIx93tnepv/KMTMCXwoxD7eqX8tz7hwoxD7eqX8tz7iJvbO9Tf+UYb2zvU3/lGGYEvhRiH29Uv5bn3DhRiH29Uv5bn3ETe2d6m/8AKMN7Z3qb/wAowzAl8KMQ+3ql/Lc+4cKMQ+3ql/Lc+4ib2zvU3/lGG9s71N/5RhmBL4UYh9vVL+W59w4UYh9vVL+W59xE3tnepv8AyjDe2d6m/wDKMMwJfCjEPt6pfy3PuHCjEPt6pfy3PuIm9s71N/5RhvbO9Tf+UYZgS+FGIfb1S/lufcOFGIfb1S/lufcRN7Z3qb/yjDe2d6m/8owzAl8KMQ+3ql/Lc+4cKMQ+3ql/Lc+4ib2zvU3/AJRhvbO9Tf8AlGGYEvhRiH29Uv5bn3DhRiH29Uv5bn3ETe2d6m/8ow3tnepv/KMMwJfCjEPt6pfy3PuHCjEPt6pfy3PuIm9s71N/5RhvbO9Tf+UYZgS+FGIfb1S/lufcOFGIfb1S/lufcRN7Z3qb/wAow3tnepv/ACjDMCXwoxD7eqX8tz7hwoxD7eqX8tz7iJvbO9Tf+UYb2zvU3/lGGYEvhRiH29Uv5bn3DhRiH29Uv5bn3ETe2d6m/wDKMeLrLjKzQ6hSFFrSorGHQbTufV6szcb0+PLq06QyvdMzbslakqs2oyuRnbWQCB3NfL+m/u9ksAlVXijysrHT3+0UKshaYo8rKx09/tFCrIVFxWX3m009KHVpLvJvQSjLaKzvqR6d34zE+uaqd0Fv6irGa9h699SPTu/GYd9SPTu/GY8gGh699SPTu/GYd9SPTu/GY8gAevfUj07vxmHfUj07vxmPIAHr31I9O78Zh31I9O78ZjyAB699SPTu/GYd9SPTu/GY8gAevfUj07vxmHfUj07vxmPIAHr31I9O78Zh31I9O78ZjyAB699SPTu/GYd9SPTu/GY8gAevfUj07vxmHfUj07vxmPIAHr31I9O78Zh31I9O78ZjyAB699SPTu/GYd9SPTu/GY8gAe3fcj07vxmLTFJmdRjmZmZnBjXM/wD4kilIXOKPzCN0GN2SRmd0In9zXy/pv7vZLAO5r5f0393slgLLSrxR5WVjp7/aKFWQtMUeVlY6e/2ihVkKi0rmqndBb+oqxa1zVTugt/UVZaxmvYfAH6RXqnSMNoprBYZp0o34TbqlrbSR3PQfJ7hEhnQ8ZQ5zKKI1TJsaOp5p2OqyTtyGViIco1unFjomWCAe8SFJnyEx4jDj7qtSEJuYlVDD9WpTZOz4D0dtR2Ja06L847TaInGVVwCZGo9RmMoejQ3nm1ubklSE3uu17dQ9pOHKzDksx5FNkIdfOzaMlzXzWE4q9sitAT6jQqpSSQqfBejpXxTWnQf6j7T6BVqqg1wID0hCTsakJ0X59QcVcZyK8BLqFKn0p1LU+I7HUorpJxNr820SWcMVyQ4TbNMkLUaCcKyP8J6juHFXGcirASJtPmU2QcebHcYdLTlWmx2EyHhitz45SIlMkOtHqWSNB820JtERmZFWA9VRX0SDjqZWTxKym2aTzX2W2ixfwrXo0U5L1KkoaSVzUaNRe/YE2iO8ipASIVPl1GQTEKO4+6enI2m5iTUMP1alNk5OgPMIM7EpSdF+cXijOBXAHKP0GPJpdE7n1KqT1ChT35DriFKebK+ha7abHsIhm9uHHTKTL8+AbeFVsM4jmN0+bQGaat88jUmIrLkUeq5WIjGXqtJkUysv0taTW805kLKWlewyL3kZdYlb5nExiTKAAtpGFa9FjHJfpUlDSSuajRqL37BU2G4mJ7KELnFH5hG6DG7JIphc4o/MI3QY3ZJEndCJ/c18v6b+72SwDua+X9N/d7JYCy0q8UeVlY6e/wBooVZC0xR5WVjp7/aKFWQqLWuaqd0Fv6iqFrXNVO6C39RVcozXsP0zFVVo8DelupUJNRWqA2ZOG+pBpTp0WIR65OYh4UKbhaAxHgTi3KS8kj3Zs+VB31F7/wDsMzimvR667AXHacbKLEQwrPbSZX0lbk0jrDWImaUzMgVBpyRT5rZpcaRa5K5FFf8A1q2D5o0ZisT8+GcLKhyHaR3P6lU4Stzluykx91SXhIRYj0HyXuPbBFTnVqdKolSlOyokuMvNuyzXuZkWhRX1f/gp6DiGLTGZdOnRTm0yWZGtHFWky1KLToP/ALCcrElBpECUzhyBLRIltm0uTLWV0JPWSSIW1Z6xjrPyPeBUZNM7mLzkR1TTrlQybok7KIjSV7Hyah7w6/Uy7m0uUqU4uS3NJpt9aruNpUkjOyte3rGd36Y4HHRdzc3bvvd8+jLbLa224+M1phvB8ijG25uzstL5LK2UiJJFbbcanTz8fJhcpnSql3M55zX3JC2Jze5rdUajK5Fouf69Ylxo2IZVBpxPViFQoCG/6N5BtKdK/GMi1n1axnI1aYYwjNoym3DekSEOpWVspEVtB8vILZWIcNVWnQm63AnHKhMJYSqMtOVaS1XuegS1ZjtHyLLGSU8Baae+m+qm5aklKsZZtCtGnXq1+4eGN65UoaaTEiTHo7feDaz3JZpzGejSZcwrq5imnVPDTNJiU5cMo0jOyklZk5Mpkdz13MzMxAxNW2K2/CcYbcbKPEQwrPbSZX0lbkE09OenFHkiGgq2auUzCKpzhrclOGy46rWac5FpPmEPGGI6szieTGizH4jENRNMtNLNKSJJa7FrvrFZPrrUmhUiCyhxt6n5zUs7WMzVcrC3kYjwvWnETq3S5nf5JSThxlpJDxkVrnc7l+gsUmuJmMx1/sWeF5qq7XJ9cqCWIcmLA8F4mjsStW6mXKZEO4MiLDqLcxXdDU+SVEpbbjazSsuUrGdhQ8OXixIVRREQUMmO9Sh/4dx83n5R7NVfBESQU6PR5630nmSw44nckq57mZlzjE6ds9v6TCdTqvQYFcrsNqaqJFnmnvedHSf9LlMi0XIrnb9B7VGnVlvD88qfX2K7T3G8zxOLNbjZFpuRXO3X+gz1LxTHRLqBVaAiTDqJ3daaIkm2ZHcjRst9hK4Q4epEKWjD8KaUmWybKnZa0+Ak9diIWaWi3SPC4ZEbSsf7qKD0l3/M4MXyjYxMSYfdwnBolXhTXTiLWvMypJEZmpR8p7FDvqZ6THlZZimNOP1OK0yRm4t5BJttuQ/T8kV3uh12achtlUKEWV5ScxNKykRrty2IZaPiTDNFWcmjUWQqakj3J2W6SibPbYhVUXEsil1x2pPIKUUklJkoXo3RKtY5Xra+ZiMdEnq18CRDhVJuY53QVSEpWSnGnG1mlwuUrGdtIw+Iihb/AM06ctK4inTU0adVj02LrF+zWMEwpKZ8ajz3JCDzIYdcTuKVcnKZn+oy06WufOelLSlCnlmo0oKySvyEQ1pVmLZIRxc4o/MI3QY3ZJFMLnFH5hG6DG7JI6zuhU/ua+X9N/d7JYB3NfL+m/u9ksBZaVeKPKysdPf7RQqyFpijysrHT3+0UKshUWtc1U7oLf1FULSuaqd0Fv6irGa9gHqzGfkKNLDLjplrJCTVbqEijU5dXq0WntnlOQ4SM2wuU/0K41NcxY9QprlGw3khRIitzWtKCNbqy0KUZn7xm15zw17pljHWXGVmh1Cm1FrSorGOBrZWKItfw5IYrpEqpsGRxJCGizKLlSq2i339wrqJhWfW47kpDjEWI0dlyZK8iCPZcWL4jNuhlRgLytYUnUaK3MN2PLhuHZMiK5nRfYJULA86XAjT3JsGLGkozJckO5CvexJ1a9AcymM5MsyAv6ZhCbUm35HfESNDZcNs5Uh3I2pRHyHyj7WMHTaRTiqKZMSdDNWU3oruckn7w5lM4yZUS2nEIStTakpXxVGViPmHA1mI/IXDPM9/mIZmJGXMmMxm+O84lCeczsFb8UZVy0y6+vIy2txWxCTM/wCw+vRX45kT7LjRnqJaTTfrG2rtfPCD28OHkojmwkikyshG46u3v5xHpWN1VA10/FSilwHkn/UNos7SraDKxDHHeY4ojp+0yxgC0pNBl12oLi04iWlF1Kdc8FKU31mfILd3AE04jz8Go02oGwnM41FfzrIuaw3OpSs4mTLLk04ppThIUaE6FKItBfqOBt8LU6TVsC1uDEQS3nZDJJIzsWhRGZn7iIrisqWCp0Gnuzo8yFUGWD/rHEezm3zjMateKayZZ7cXNy3Xc1bne2e2i+y44GuP/dUX/E/+kRKfgubMgNzpMyFTY7ulpUx7JuhbSIXmx1z5wZZwBa1nDlQoklpmQhLiX/EusnmQ7zGLhHc9n+Ay/UqZHlrK6YjsiznuK1hZ1KRGcmWSASJ8GRTZrsOU2bbzSsq0nyGI43nPVQhc4o/MI3QY3ZJFMQucUfmEboMbskjM7oRP7mvl/Tf3eyWAdzXy/pv7vZLAWWlXijysrHT3+0UKshaYo8rKx09/tFCrIVFpXNVO6C39RVi0rmqndBb+oqxmvYXGEprVPxRT5Lx2bS8RKV5pHov/AHHeL6a/TcTzm3k2Jx5TrauRSVHcj/uKS41ETHEpMFuFUoEOqNM6GzkoupJbLjNotFuKqK+lYck1SmT6iTqGI8FGZS3COyz80vf9yFvXDUXc8w+TN9xNbu621Z76L/3FfWsXTaxDRBSyxChIO5RoycqTPae0c0TFUqjxHYK47E2E6eZUeQnMkj2lsMYmt5xafiex1WOHs54FxGUi/epE0bd9W6ZuT+1/0HzE7qywhhlu/g7i4q3vzEK+s4rlVaGiA3GjwYSFZijx05SM9p7REqFZeqNOp8FxtCUQEKQhSb3Vc76QrS3FxT5/4mF5T6bCRhiLNxBVZbcB51fe0OOVzMyOyladBaRbOb0K7m9XOjMy0R92bzKkmRmpVy1WGdpWL3afSk0yTTolQioUa20SE33Mz12/v1j0mY4nTabKprkaMiI+hKUMtIypZsd/B/XXcYtS82/kw9sR+QuGeZ7/ADEKCjSUwq1BlOcRmQ24rmJRGPWfW3p9HgU1bSEtwCWSFJvdWY7ncVo7UrMVmJ/KtNj2A9FxTJkKSZsSzJ5lwtKVkZFqMW2G63SalUINKVhOCpThpbW9bMrQWlRll/UUtMxnOgQSp8liPUYaeIzKRmycx8gkuY+lsx1s0mnQaXuhWU5Hb8PrMcppea8OP5ynVKZo6V1fEK1VBdMpEV40SEsEfhlmMkoJJC9wInDW/i00VuouPEyrO7INOQk3LWRbTsMPRcUTaO/JWaW5jcsrSGpBZkuctz9+vrFmz3QZkKQ0unU6DCZQo1LZZbsTugy8I9fKM309ScwTEvfDqpKO53iI4ucnM7d8uvLcs39rjz7nRq36lk5+D7zc75JXFy+//W0V1IxdNokWVHhMspTJdJxWYr2Ij4tuUjLQPWoYzflU1yBCp8Omsv8Aj+9kWNwthnsGppaeKMdzCXo/8LU7N9P+kXmMXsMM1ZtFUhVB3+gjcFMuETe520ZSvo5Rhzrb3BwqJuSNxKRu+fTmva1uYWUHGshinNQKhT4dTZYKzPfKLqbLYR7BLaVs5/MmFjU6pEdw7T49Eps9CGp5OMOyCJSTVY/BI+e2jnEubUcLVapKXXoE6k1QzInnGzOyVERWO2m3JyDMVrE82sqYSaWoseNpZYjpypQe3nFnw9cfShyfRadNlISRFIdb8I7ajPaHKtiMR+zCuxfS36TXlsvzVzTcQlxD6zM1KSeq9+YUYm1arS61UXJ0xZKdc2FYiLkIi2CEPorExWIlqAhc4o/MI3QY3ZJFMQucUfmEboMbskhO6ET+5r5f0393slgHc18v6b+72SwFlpV4o8rKx09/tFCrIWmKPKysdPf7RQqyFRaVzVTugt/UVYtK5qp3QW/qKsZr2AdNoW64ltCTUtR2SktZmORpsGR0Nuz6y6jOmlxjdQR6t0PQj6n+gWtw1yKCZDfgS3IslGR5o8q03I7Hs0DsqbMOmqqRMK70S4TRu6izGV7e8ekB+Iuqofq5PPsGo1PEhXhrOx8vvOw2VYqyKv3NnHGYbcNhqoJaZZb1JSSb6T5T06xi97VmIwkyw8KDKqMlMaGwt95WpCCuYnVLC1bpDBSJ1Pcaa5VlZRFzmV7fqLzCbjsTCFfm04jOoIJtBKSV1IbM9Jl/fqLYOcCyajUcQd4vOvSokltaZKHFGtJpsek76jvbSM21LRMzHaDLNU6lTqtJ73gRlvu2uaUFqLaZ8gk1TDdYoqErqMB1hCjsSzsab7LlouJMatTaTEmUaAlLa5D+VT6Lk4ZEdiSR7PuNKcGqUHBVVRiE1rKWSURmFL3Q0rufhXK5J5OoW2pas/GDLF0yiVKtOqap0RyQpBXVl1J5zPQQ+1ShVOirSioxHGDXxTVpJXMZaBpn5Emn9zSnqpq1tJkSHO+3GtB3I9BGZatFhzQUz6zhCusy1uPRozJPtLcM1ZHE3OxGe0iO4nMt3+M4TLGARALnD9RplKN6VMgHNlIt3qhSrNpPTc1Fy8liHaZxGWkCbTJlO3EpbCmTfbJ1slazSeo/dq5RIpeH6rWs+90Jx8kaFKKxJL3XPQL/ALoslcyXR5Ttt0fpjTispWK5mZmPStSpUDAtBbpzjjUZ9K1PraMyzOX1GZfqOPMtNY8yzll6nSKhR3yYqEVcdZlciWXGL3HqMQyK42EcpdU7nFSenKcdTDkNqjOOGZmVzIlERnyaR44ZpcWBDXiasIvFYO0Vg/8A1DnJ+hf61Cxq9Jz3jouWenUyZTHG25rCmFuIJxKVazSeoxYQcH1+oxUyotNdWyorpUZknMW0rmVxcd0OUcitUyW62St0gtOKQWgjuZmZCqq2J6pWqkTzbrsdNkoZjsrMkoItFiIgra9qxMHVUyoMmDKVFlsrZeQdlIWVjIJsGRTpKo0ps23U2MyMyPQZXIyMtZWGqx4pZM0VqapKqo3E/wBqUWuxmWUle8tNxGqKCq2B4VUUd5MB3vNw/ORa6L82oWupMxEz8mWXAAHVQhc4o/MI3QY3ZJFMQucUfmEboMbskjM7oRP7mvl/Tf3eyWAdzXy/pv7vZLAWWlXijysrHT3+0UKshaYo8rKx09/tFCrIVFpXNVO6C39RVi0rmqndBb+oqxmvYBrMLqJzCGJoyfGGy04RcppSo7jJi3wxV0UmrEuQWaI+g2ZKba21aD6tf6CakZqkqga1v/dS9/xQv8hDN1GKiHUH47b6H0NrMkuoO5LLkMgKozCpp04n1d6Kc3U2tFs1rXC1eKI/2LzBzNZSubPoclCZMRslKjmV1PpM9JEXLb7WGnw7W6zLmOVGbFYpdLhpU7I3CPuSXVkViI76VHcy0D86hT5dOkpkwpDjDydS0KsYm1TE9arTZNVCoOPNp0kixJT+pEREY530ptPwTCZGw/IrVHmViE6b0hl+7sVCbrJJ6cxadPVyGLjBbU+PCqjtRS4ijd6r3UntCVL5Mt/8XN9hkafU51KklIgSXI7paMyDtf3GXKJNUxLWa0gkVCe68hOkkaEp57FYhbUtbp8GF7QHa/SMOLqlMUzNguum3IhrbNwkmRa1Fycmo9gtTq1VRg6qVCqNphtyWyiwojbe5I8I/DMk83LzjE0uuVOiuqcp0xcdSuMSbGSucj0GOanWajWXidqMtyQotWY9BcxFoISdKZt8JhcxcSURiI0y7haM84hBJU6bpkazItJ6uUZtxRKcUpKcpGdyTsHIDrFYjs1hq8daqD/wln6iVS5OIKHhZmbEKPUabKUolxnGjdSyZH/iLRa/UMnMqMuobj308p3cGiabvbwUFqISaViKr0TNvdNcYJfGSREpJ++x3K/vHOaTwRCY6NlPqc9GCH111G4HUH2kMRUo3PI0k7maUchcnUPKrYhwZWEx2349VbZjIyMstEhKEF7iuMVUKpOqsg5E+U5Ic2rPV7iLkEW4zGhHee/4MN73Qd6FNU5EduWc1URrcb2y7lpsR8uYfY1K4GRG5J092fXHUZkJJo1NxL8pmWtX+ufGv1afJkR5D0lS3YyUpaUZF4BJ1F+gs+HWJ/a73Un7Ccq0VisT0TCuqZVJyUqVU0SCdeMzNbyDI1H+ovIf9LuZ1BSy0PTm0o5yK5imqVeqlaJpNRmLkE2Z5M1tF9f/ACIT8QzmGqfAoUJ4nGIac7y0HdLjytKjI+Ui1EOkxMxEKz4AA6qELnFH5hG6DG7JIpiFzij8wjdBjdkkZndCJ/c18v6b+72SwDua+X9N/d7JYCy0q8UeVlY6c/2ihVi+xPTZ6sU1ZaYUg0qmvGlRNHYyznpFXvZP9SkfKP7BmES65qp3QW/qKoXVYiyHu8SaYcXucNtCsqTPKrToPYYrd75vqj3yzErMYRHASN75vqj3yzDe+b6o98sxcwqOAkb3zfVHvlmG9831R75ZhmBHASN75vqj3yzDe+b6o98swzAjgJG9831R75ZhvfN9Ue+WYZgRwEje+b6o98sw3vm+qPfLMMwI4CRvfN9Ue+WYb3zfVHvlmGYEcBI3vm+qPfLMN75vqj3yzDMCOAkb3zfVHvlmG9831R75ZhmBHASN75vqj3yzDe+b6o98swzAjgJG9831R75ZhvfN9Ue+WYZgRwEje+b6o98sw3vm+qPfLMMwI5C5xR+YRugxuySK/e+b6o98sxa4hjPyprC47LjyUw2EGbaTURKJtJGWjlI9AkzHFCJXc18v6b+72SwEjucwJjOOqc67EeQhO63UpsyIv6S+UBVfpdRo5SJjrnnLM/7iLwfLYNMsvDVzmPli2DwrakxaXJhabRSekzEmXFkLT/yFlwcTsEuil/ttQ6Y59BeWLYNampaLEsxwcTsDg4nYNPYtgWLYOfNsjMcHE7A4OJ2DT2LYFi2BzbDMcHE7A4OJ2DT2LYFi2BzbDMcHE7A4OJ2DT2LYFi2BzbDMcHE7A4OJ2DT2LYFi2BzbDMcHE7A4OJ2DT2LYFi2BzbDMcHE7A4OJ2DT2LYFi2BzbDMcHE7A4OJ2DT2LYFi2BzbDMcHE7A4OJ2DT2LYFi2BzbDMcHE7A4OJ2DT2LYFi2BzbDMcHE7A4OJ2DT2LYFi2BzbDMcHE+aKqg0cnkP6NUl5PUsyG8sWwZ/C/i5XTJHaqHSupbglUqj0nvSoNu7L/wDIwF0yX9UgH3+jtNtOZny3Ts+L46uccjpfHVzjkeTfdLmo6L+OqHTHPoLwUdE/HVDpjn0F4N6u4kAAHIAAAAAAAAAAAAAAAAAAAAAAAAAAAAAAAAAAZ7C/EldMkdqoaEZ7C/EldMkdqoda7LDSNeNIAa8aQD0fRe3P26U7Pi+OrnHI6Xx1c45Hl33S5qOifjqh0xz6C8FHRPx1Q6Y59BeDeruJAAByAAAAAAAAAAAAAAAAAAAAAAAAAAAAAAAAAAGewvxJXTJHaqGhGewvxJXTJHaqHWuyw0jXjSAGvGkA9H0Xtz9ulOz4vjq5xyOl8dXOOR5d90uajon46odMc+gvBR0T8dUOmOfQXg3q7iQAAcgAAAAAAAAAAAAAAAAAAAAAAAAAAAAAAAAABnsL8SV0yR2qhoRnsL8SV0yR2qh1rssNI140gBrxpAPR9F7c/bpTs+L46uccjpfHVzjkeXfdLmo6J+OqHTHPoLwUdE/HVDpjn0F4N6u4kAAHIAAAAAAAAAAAAAAAAAAAAAAAAAAAAAAAAAAZ7C/EldMkdqoaEZ7C/EldMkdqoda7LDSNeNIAa8aQD0fRe3P26U7Pi+OrnHI6Xx1c45Hl33S5qOifjqh0xz6C8FHRPx1Q6Y59BeDeruJAAByAAAAAAAAAAAAAAAAAAAAAAAAAAAAAAAAAAGewvxJXTJHaqGhGewvxJXTJHaqHWuyw0jXjSAGvGkA9H0Xtz9ulOz4vjq5xyOl8dXOOR5d90uajon46odMc+gvBR0T8dUOmOfQXg3q7iQAAcgAAAAAAAAAAAAAAAAAAAAAAAAAAAAAAAAABnsL8SV0yR2qhoRnsL8SV0yR2qh1rssNI140gBrxpAPR9F7c/bpTs+L46uccjpfHVzjkeXfdLmo6J+OqHTHPoLwUdE/HVDpjn0F4N6u4kAAHIB4SZrMRcdDpmRyXdybsV/CsZ6f0SY9xTT2J82qw0HFJMeLLJ8n85WUnc1Fa175sytlrco3SImeotkPIUhKjPLmK5ErQY4elNssk7Y3CMyIiRYzO525TsM87h552A2hyM2t9JRU3UZGZEhZGsr81+cdS6HJ74SpqOS2EqdJLKCb8HMZGR2WRlbXq0jpFKeTDRmtCVEk1ESj1EZ6TDdEXMs6bp1lfUKJFCUUR3OwhUi7G5uKUSlFkSgj8LRykewR2qRNYkKdVE75U2bqrqNpKXs17JM8uY73K5GdtHLYhOCvkw0yVpVfKojtrsY8Zs1mnxVSXzMm0Gkjylc9JkRf3MVdFjqpqMrlNUw9JcLdVp3MiM8p6iSZ2SVrEXv95j7iBioTmTgRopOMu5DN7dCLIZOEZ3Iz1WLkvpGeGOLGegubla9y12HwnW1XyrSdjsdj1DPuwannaZbipNLU52QTqnSymSs5kVtetREYhIoE5xZJXDSho0NJWkzbIjyvIUehJaSypVa5mf13GnWe8rhrd0QaDWSiUkivcjuK6NXoklUb+nIaTLtuC3GjJLlyzERH7yIzCBT1xHqoSGktsvvEtlKbEVtyQR6OTwiMVkHDz8AqS+ROSFsNkh5l6QpSWlZLZ0EZ2Kx3K2w9Ala065lGkJ1szMiWkzTrsZaAS42oyJK0nfVY9YxrmHqm/lI4iEFuG5uERtpSpW6NqO1tJlZKuMZmLJ2gLJ1TkVhphZzTcS4kiI0tm1l0f/AGPULOnSP8jC8akoeU6REoiaVlNSrESjsWrrsPVKkrTmSojI+UjuMu5Q5D7LbZU5qMlCGkOpJaTJ+zqFGZ25CJKtek8wtqbCcgT6hljkiPIkJW0SDIkpLckEZ25PCIxLUrEZiRZgADiAAAAM9hfiSumSO1UNCM9hfiSumSO1UOtdlhpGvGkANeNIB6Povbn7dKdnxfHVzjkdL46uccjy77pc1HRPx1Q6Y59BeCjon46odMc+gvBvV3EgAA5AAAAAAAAAAAAAAAAAAAAAAAAAAAAAAAAAADPYX4krpkjtVDQjPYX4krpkjtVDrXZYaRrxpADXjSAej6L25+3SnZ8Xx1c45HS+OrnHI8u+6XNR0T8dUOmOfQXgo6J+OqHTHPoLwb1dxIAAOQAAAAAAAAAAAAAAAAAAAAAAAAAAAAAAAAAAz2F+JK6ZI7VQ0Iz2F+JK6ZI7VQ612WGka8aQA140gHo+i9uft0p2fF8dXOOR0vjq5xyPLvulzUdE/HVDpjn0F4KOifjqh0xz6C8G9XcSAADkAAAAAAAAAAAAAAAAAAAAAAAAAAAAAAAAAAM9hfiSumSO1UNCM9hfiSumSO1UOtdlhpGvGkANeNIB6Povbn7dKdnxfHVzjkdL46uccjy77pc1HRdE2odMc+gu7ltIVr9BgvvqeOO3nWd1Hl1ntHHB6F6Bv4R0tNLTnItcxbSDMW0hVcHoXoG/hHxVAgISaltNJSWszIiIhnhp5FtmLaQZi2kKkqBANRpJlozTrKxaB94PQvQN/CHDTyLXMW0gzFtIUzlFpjR2cTHQZ8ijIh0mh05acyW2TTe1yta97Bw18i3zFtIMxbSFSdAgJtdlornYrlrMfeD0L0Dfwhw08i1zFtIMxbSFVwehegb+EcroNPbLMtplJXIrqsRXPQRBw08i3zFtIMxbSFVwehegb6g4PQvV2+oMU8i1zFtIMxbSFVwehegb+EcnQYBLyGy1mte1tNtocNPIt8xbSDMW0hUJoEBaSWhlpSVFcjIiMjIFUGAixqZaTc7FctZ7A4aeRb5i2kGYtpCq4PQvQN/CHB6F6BvqDFPItcxbSDMW0hVcHoXoG/hDg9C9Xb+EOGnkWuYtpBmLaQquD0L0Dfwhwehegb+EOGnkWty2kM/hfiSumSO1UJfB6F6Bv4RKg05mAnIwhKE3M8qSsVz0mNZrFZiFT2vGkANeNIB6Hovbn7bp2fF8dXOORLyJP/CXUGRPml1D5LaGbT1ZwiAJeRPml1BkT5pdQzyPymEQRqhH77gPR8iV7onKaVajLlFpkT5pdQZE+aXULGhic5XDMb11Rlx1LExO5ZFIbuZ5y0eAaj5cukveVh7MQqiy8RKeu0by1qNLumxqIy1kei2i39xocifNLqDInzS6hvlz5/RhTvxXHUxD3JJqbWRuEas3g5VFa5lp4whtwJ7Lqsiv6a3lOGnPtdzf5T6xpMifNLqDInzS6hI05j5MM6uJVFQGUG8g30PEo1kq102999P+vcPVUaeqCw2t67yVqNxSFGm5WVbb/wC0XuRPml1BkT5pdQcufP6MM49CqjzOVT5EdyMyzmWYiNB2uWrUrT7+r5U6ZKluL3O2RRMf+aZZcjmZWjm5RpMifNLqDInzS6heXOe/6MM/Ai1RqVmlyDW0V8hE5qLSREoraeQ73/7/ACPHq5OpN9bZtmozUhDqtFyTYyMy02MlaPeNDkT5pdQZE+aXUJy58mGXjwKzFjx2kuoUaEoJd3lGRmSjvycpGXUJVPjTkSEOTDSZpQ4m6Vmq2Y0mRadPIf8AYX2RPml1BkT5pdQs6c+TDNxqfUY8VLKX7JSgk5d0PQZJMrkey5p0e79B8kQKu82SSlozku5KMrlclkpKrcliIytyjS5E+aXUGRPml1BwT5/RhRPsVJxtkmlpaPcjJX9QzyOaLKvbwi0Hrtr6vFECqbvuhzDS2o7bnnM8pZU2O/L4aT/RRjR5E+aXUGRPml1CRpzHz+jCihxZ6XmVSnlmSUKzkTuYjV4NuQtGhR/r1WQl5E+aXUGRPml1DM6OfkwiAJeRPml1BkT5pdQnI/KYRAEvInzS6gyJ80uoOR+VwjteNSAkElJHckkX6APR9LTgpMflusYh/9k=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" name="4 Imagen" descr="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06464">
            <a:off x="4214810" y="500042"/>
            <a:ext cx="4187124" cy="335758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5 Imagen" descr="4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9341">
            <a:off x="500034" y="928670"/>
            <a:ext cx="3322923" cy="292417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2" descr="Juan Ramón Jiménez, Romances de Coral Gables, México, Stylo, 1948. Residencia de Estudiantes, Madri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3214686"/>
            <a:ext cx="1905000" cy="2771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8 Imagen" descr="3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47096">
            <a:off x="928662" y="3214686"/>
            <a:ext cx="4224608" cy="33575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9 Rectángulo"/>
          <p:cNvSpPr/>
          <p:nvPr/>
        </p:nvSpPr>
        <p:spPr>
          <a:xfrm>
            <a:off x="285720" y="0"/>
            <a:ext cx="4572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ES" b="1" dirty="0" smtClean="0"/>
              <a:t>Con la declamadora argentina Berta </a:t>
            </a:r>
            <a:r>
              <a:rPr lang="es-ES" b="1" dirty="0" err="1" smtClean="0"/>
              <a:t>Singerman</a:t>
            </a:r>
            <a:r>
              <a:rPr lang="es-ES" b="1" dirty="0" smtClean="0"/>
              <a:t> y un niño vendedor de flores, </a:t>
            </a:r>
            <a:br>
              <a:rPr lang="es-ES" b="1" dirty="0" smtClean="0"/>
            </a:br>
            <a:r>
              <a:rPr lang="es-ES" b="1" dirty="0" smtClean="0"/>
              <a:t>La Habana 1937</a:t>
            </a:r>
            <a:endParaRPr lang="es-E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68</a:t>
            </a:r>
            <a:endParaRPr lang="es-ES" dirty="0"/>
          </a:p>
        </p:txBody>
      </p:sp>
      <p:pic>
        <p:nvPicPr>
          <p:cNvPr id="6" name="5 Imagen" descr="Dios deseado y desean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52441">
            <a:off x="5753743" y="1243162"/>
            <a:ext cx="2217259" cy="505894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9" name="8 Imagen" descr="1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285728"/>
            <a:ext cx="5000660" cy="324952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" name="9 Imagen" descr="108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55748">
            <a:off x="695325" y="2741300"/>
            <a:ext cx="4907094" cy="366365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sultado de imagen de infancia juan ramon jimene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32916">
            <a:off x="1142976" y="571480"/>
            <a:ext cx="2849390" cy="3840482"/>
          </a:xfrm>
          <a:prstGeom prst="rect">
            <a:avLst/>
          </a:prstGeom>
          <a:ln w="2286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388" name="Picture 4" descr="[Fotografía] Juan Ramón adolescente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38704">
            <a:off x="5210933" y="558240"/>
            <a:ext cx="2776228" cy="3693694"/>
          </a:xfrm>
          <a:prstGeom prst="rect">
            <a:avLst/>
          </a:prstGeom>
          <a:noFill/>
        </p:spPr>
      </p:pic>
      <p:pic>
        <p:nvPicPr>
          <p:cNvPr id="6" name="5 Imagen" descr="3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33905">
            <a:off x="1769455" y="2935365"/>
            <a:ext cx="2252472" cy="3706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5538" name="Picture 2" descr="Imagen ampli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13704">
            <a:off x="3887934" y="2457159"/>
            <a:ext cx="2933700" cy="42862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6 CuadroTexto"/>
          <p:cNvSpPr txBox="1"/>
          <p:nvPr/>
        </p:nvSpPr>
        <p:spPr>
          <a:xfrm>
            <a:off x="8842346" y="62865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6</a:t>
            </a:r>
            <a:endParaRPr lang="es-ES" dirty="0"/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725296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69</a:t>
            </a:r>
            <a:endParaRPr lang="es-ES" dirty="0"/>
          </a:p>
        </p:txBody>
      </p:sp>
      <p:pic>
        <p:nvPicPr>
          <p:cNvPr id="3" name="2 Imagen" descr="Dios deseado y desean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439625">
            <a:off x="5733814" y="3509473"/>
            <a:ext cx="1403194" cy="3201556"/>
          </a:xfrm>
          <a:prstGeom prst="rect">
            <a:avLst/>
          </a:prstGeom>
        </p:spPr>
      </p:pic>
      <p:pic>
        <p:nvPicPr>
          <p:cNvPr id="4" name="3 Imagen" descr="4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1643050"/>
            <a:ext cx="2261873" cy="3044389"/>
          </a:xfrm>
          <a:prstGeom prst="rect">
            <a:avLst/>
          </a:prstGeom>
          <a:effectLst>
            <a:outerShdw blurRad="50800" dist="38100" dir="5400000" sx="115000" sy="115000" algn="t" rotWithShape="0">
              <a:prstClr val="black">
                <a:alpha val="23000"/>
              </a:prstClr>
            </a:outerShdw>
          </a:effectLst>
        </p:spPr>
      </p:pic>
      <p:pic>
        <p:nvPicPr>
          <p:cNvPr id="6" name="5 Imagen" descr="4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214290"/>
            <a:ext cx="5128466" cy="3929066"/>
          </a:xfrm>
          <a:prstGeom prst="rect">
            <a:avLst/>
          </a:prstGeom>
          <a:effectLst>
            <a:outerShdw blurRad="50800" dist="38100" dir="5400000" sx="115000" sy="115000" algn="t" rotWithShape="0">
              <a:prstClr val="black">
                <a:alpha val="23000"/>
              </a:prstClr>
            </a:outerShdw>
          </a:effectLst>
        </p:spPr>
      </p:pic>
      <p:pic>
        <p:nvPicPr>
          <p:cNvPr id="7" name="6 Imagen" descr="4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1737">
            <a:off x="795205" y="3047726"/>
            <a:ext cx="4667861" cy="3241040"/>
          </a:xfrm>
          <a:prstGeom prst="rect">
            <a:avLst/>
          </a:prstGeom>
          <a:effectLst>
            <a:outerShdw blurRad="50800" dist="38100" dir="5400000" sx="115000" sy="115000" algn="t" rotWithShape="0">
              <a:prstClr val="black">
                <a:alpha val="23000"/>
              </a:prstClr>
            </a:outerShdw>
          </a:effectLst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Imagen ampli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0"/>
            <a:ext cx="4786346" cy="2886075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6429388" y="2214554"/>
            <a:ext cx="24318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Tienda de Zenobia 1928</a:t>
            </a:r>
            <a:endParaRPr lang="es-ES" dirty="0"/>
          </a:p>
        </p:txBody>
      </p:sp>
      <p:pic>
        <p:nvPicPr>
          <p:cNvPr id="4102" name="Picture 6" descr="Telegrama de la Academia Sueca, en el que se comunica la concesión del Premio Nobel de Literatura de 1956 a Juan Ramón Jiménez.">
            <a:hlinkClick r:id="rId3" tooltip="Ver imagen ampliada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3571876"/>
            <a:ext cx="2343148" cy="2928934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6286512" y="3143248"/>
            <a:ext cx="240052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CONCESIÓN DEL NOBEL</a:t>
            </a:r>
            <a:endParaRPr lang="es-ES" dirty="0"/>
          </a:p>
        </p:txBody>
      </p:sp>
      <p:pic>
        <p:nvPicPr>
          <p:cNvPr id="4104" name="Picture 8" descr="Imagen ampli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785794"/>
            <a:ext cx="3840999" cy="3081335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214282" y="571480"/>
            <a:ext cx="365914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D.. JAIME BENÍTEZ RECOGE EL NOBEL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098" name="Picture 2" descr="Imagen ampli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3000372"/>
            <a:ext cx="2291255" cy="3643338"/>
          </a:xfrm>
          <a:prstGeom prst="rect">
            <a:avLst/>
          </a:prstGeom>
          <a:noFill/>
        </p:spPr>
      </p:pic>
      <p:pic>
        <p:nvPicPr>
          <p:cNvPr id="4100" name="Picture 4" descr="Imagen amplia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2571750"/>
            <a:ext cx="3333750" cy="4286250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214282" y="3714752"/>
            <a:ext cx="202869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Entierro en </a:t>
            </a:r>
            <a:r>
              <a:rPr lang="es-ES" dirty="0" err="1" smtClean="0"/>
              <a:t>Moguer</a:t>
            </a:r>
            <a:endParaRPr lang="es-ES" dirty="0"/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3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53200">
            <a:off x="5539238" y="1314139"/>
            <a:ext cx="2907453" cy="4091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42" name="Picture 2" descr="Imagen ampli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27496">
            <a:off x="1005662" y="465696"/>
            <a:ext cx="3162300" cy="4286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44" name="Picture 4" descr="Imagen ampli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1500174"/>
            <a:ext cx="3014666" cy="51386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CuadroTexto"/>
          <p:cNvSpPr txBox="1"/>
          <p:nvPr/>
        </p:nvSpPr>
        <p:spPr>
          <a:xfrm>
            <a:off x="2143108" y="4071942"/>
            <a:ext cx="167783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Dibujos de J.R.J.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8786842" y="62865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7</a:t>
            </a:r>
            <a:endParaRPr lang="es-ES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842314" y="62865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8</a:t>
            </a:r>
            <a:endParaRPr lang="es-ES" dirty="0"/>
          </a:p>
        </p:txBody>
      </p:sp>
      <p:pic>
        <p:nvPicPr>
          <p:cNvPr id="6" name="Picture 2" descr="G:\Fundación\Juan Ramon II\FOTOTECA\1891-1900\JRJ\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49054">
            <a:off x="340742" y="2340981"/>
            <a:ext cx="4000496" cy="4000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2" descr="Juan Ramón Jiménez, Rimas, Madrid, Fernando Fe, 19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27330">
            <a:off x="5385342" y="1792975"/>
            <a:ext cx="2786082" cy="4337613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8" name="Picture 4" descr="Imagen ampli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285728"/>
            <a:ext cx="2571768" cy="3870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459</Words>
  <Application>Microsoft Office PowerPoint</Application>
  <PresentationFormat>Presentación en pantalla (4:3)</PresentationFormat>
  <Paragraphs>113</Paragraphs>
  <Slides>71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72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En esencia yo mismo</cp:lastModifiedBy>
  <cp:revision>123</cp:revision>
  <dcterms:created xsi:type="dcterms:W3CDTF">2015-03-05T13:38:34Z</dcterms:created>
  <dcterms:modified xsi:type="dcterms:W3CDTF">2015-04-06T17:41:52Z</dcterms:modified>
</cp:coreProperties>
</file>