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94"/>
  </p:handoutMasterIdLst>
  <p:sldIdLst>
    <p:sldId id="274" r:id="rId2"/>
    <p:sldId id="342" r:id="rId3"/>
    <p:sldId id="343" r:id="rId4"/>
    <p:sldId id="256" r:id="rId5"/>
    <p:sldId id="344" r:id="rId6"/>
    <p:sldId id="347" r:id="rId7"/>
    <p:sldId id="257" r:id="rId8"/>
    <p:sldId id="259" r:id="rId9"/>
    <p:sldId id="260" r:id="rId10"/>
    <p:sldId id="345" r:id="rId11"/>
    <p:sldId id="261" r:id="rId12"/>
    <p:sldId id="262" r:id="rId13"/>
    <p:sldId id="263" r:id="rId14"/>
    <p:sldId id="264" r:id="rId15"/>
    <p:sldId id="265" r:id="rId16"/>
    <p:sldId id="266" r:id="rId17"/>
    <p:sldId id="346" r:id="rId18"/>
    <p:sldId id="267" r:id="rId19"/>
    <p:sldId id="268" r:id="rId20"/>
    <p:sldId id="270" r:id="rId21"/>
    <p:sldId id="271" r:id="rId22"/>
    <p:sldId id="272" r:id="rId23"/>
    <p:sldId id="275" r:id="rId24"/>
    <p:sldId id="276" r:id="rId25"/>
    <p:sldId id="348" r:id="rId26"/>
    <p:sldId id="277" r:id="rId27"/>
    <p:sldId id="278" r:id="rId28"/>
    <p:sldId id="313" r:id="rId29"/>
    <p:sldId id="279" r:id="rId30"/>
    <p:sldId id="349" r:id="rId31"/>
    <p:sldId id="280" r:id="rId32"/>
    <p:sldId id="281" r:id="rId33"/>
    <p:sldId id="283" r:id="rId34"/>
    <p:sldId id="350" r:id="rId35"/>
    <p:sldId id="284" r:id="rId36"/>
    <p:sldId id="286" r:id="rId37"/>
    <p:sldId id="285" r:id="rId38"/>
    <p:sldId id="351" r:id="rId39"/>
    <p:sldId id="287" r:id="rId40"/>
    <p:sldId id="340" r:id="rId41"/>
    <p:sldId id="288" r:id="rId42"/>
    <p:sldId id="289" r:id="rId43"/>
    <p:sldId id="291" r:id="rId44"/>
    <p:sldId id="292" r:id="rId45"/>
    <p:sldId id="293" r:id="rId46"/>
    <p:sldId id="294" r:id="rId47"/>
    <p:sldId id="295" r:id="rId48"/>
    <p:sldId id="352" r:id="rId49"/>
    <p:sldId id="296" r:id="rId50"/>
    <p:sldId id="297" r:id="rId51"/>
    <p:sldId id="298" r:id="rId52"/>
    <p:sldId id="299" r:id="rId53"/>
    <p:sldId id="300" r:id="rId54"/>
    <p:sldId id="353" r:id="rId55"/>
    <p:sldId id="301" r:id="rId56"/>
    <p:sldId id="302" r:id="rId57"/>
    <p:sldId id="303" r:id="rId58"/>
    <p:sldId id="304" r:id="rId59"/>
    <p:sldId id="305" r:id="rId60"/>
    <p:sldId id="354" r:id="rId61"/>
    <p:sldId id="306" r:id="rId62"/>
    <p:sldId id="355" r:id="rId63"/>
    <p:sldId id="307" r:id="rId64"/>
    <p:sldId id="309" r:id="rId65"/>
    <p:sldId id="310" r:id="rId66"/>
    <p:sldId id="356" r:id="rId67"/>
    <p:sldId id="311" r:id="rId68"/>
    <p:sldId id="314" r:id="rId69"/>
    <p:sldId id="315" r:id="rId70"/>
    <p:sldId id="316" r:id="rId71"/>
    <p:sldId id="317" r:id="rId72"/>
    <p:sldId id="318" r:id="rId73"/>
    <p:sldId id="319" r:id="rId74"/>
    <p:sldId id="320" r:id="rId75"/>
    <p:sldId id="321" r:id="rId76"/>
    <p:sldId id="322" r:id="rId77"/>
    <p:sldId id="323" r:id="rId78"/>
    <p:sldId id="324" r:id="rId79"/>
    <p:sldId id="325" r:id="rId80"/>
    <p:sldId id="326" r:id="rId81"/>
    <p:sldId id="327" r:id="rId82"/>
    <p:sldId id="329" r:id="rId83"/>
    <p:sldId id="331" r:id="rId84"/>
    <p:sldId id="332" r:id="rId85"/>
    <p:sldId id="334" r:id="rId86"/>
    <p:sldId id="335" r:id="rId87"/>
    <p:sldId id="333" r:id="rId88"/>
    <p:sldId id="336" r:id="rId89"/>
    <p:sldId id="337" r:id="rId90"/>
    <p:sldId id="341" r:id="rId91"/>
    <p:sldId id="338" r:id="rId92"/>
    <p:sldId id="339" r:id="rId9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2" d="100"/>
          <a:sy n="82" d="100"/>
        </p:scale>
        <p:origin x="-112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872"/>
    </p:cViewPr>
  </p:sorterViewPr>
  <p:notesViewPr>
    <p:cSldViewPr>
      <p:cViewPr varScale="1">
        <p:scale>
          <a:sx n="67" d="100"/>
          <a:sy n="67" d="100"/>
        </p:scale>
        <p:origin x="-2796" y="-11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5DC5716-D8C0-4757-8340-305B3DE1170E}" type="datetimeFigureOut">
              <a:rPr lang="es-ES" smtClean="0"/>
              <a:pPr/>
              <a:t>16/10/2014</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5B21CA8-77A4-4381-B1BE-82855300A25B}" type="slidenum">
              <a:rPr lang="es-ES" smtClean="0"/>
              <a:pPr/>
              <a:t>‹Nº›</a:t>
            </a:fld>
            <a:endParaRPr lang="es-E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5050990B-1930-4C57-8E45-2724FDC564B4}" type="datetimeFigureOut">
              <a:rPr lang="es-ES" smtClean="0"/>
              <a:pPr/>
              <a:t>16/10/2014</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B3BE71FC-07DD-49E0-BC73-3AE041210DE2}" type="slidenum">
              <a:rPr lang="es-ES" smtClean="0"/>
              <a:pPr/>
              <a:t>‹Nº›</a:t>
            </a:fld>
            <a:endParaRPr lang="es-E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5050990B-1930-4C57-8E45-2724FDC564B4}" type="datetimeFigureOut">
              <a:rPr lang="es-ES" smtClean="0"/>
              <a:pPr/>
              <a:t>16/10/2014</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B3BE71FC-07DD-49E0-BC73-3AE041210DE2}" type="slidenum">
              <a:rPr lang="es-ES" smtClean="0"/>
              <a:pPr/>
              <a:t>‹Nº›</a:t>
            </a:fld>
            <a:endParaRPr lang="es-E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5050990B-1930-4C57-8E45-2724FDC564B4}" type="datetimeFigureOut">
              <a:rPr lang="es-ES" smtClean="0"/>
              <a:pPr/>
              <a:t>16/10/2014</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B3BE71FC-07DD-49E0-BC73-3AE041210DE2}" type="slidenum">
              <a:rPr lang="es-ES" smtClean="0"/>
              <a:pPr/>
              <a:t>‹Nº›</a:t>
            </a:fld>
            <a:endParaRPr lang="es-E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5050990B-1930-4C57-8E45-2724FDC564B4}" type="datetimeFigureOut">
              <a:rPr lang="es-ES" smtClean="0"/>
              <a:pPr/>
              <a:t>16/10/2014</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B3BE71FC-07DD-49E0-BC73-3AE041210DE2}"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5050990B-1930-4C57-8E45-2724FDC564B4}" type="datetimeFigureOut">
              <a:rPr lang="es-ES" smtClean="0"/>
              <a:pPr/>
              <a:t>16/10/2014</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B3BE71FC-07DD-49E0-BC73-3AE041210DE2}"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5050990B-1930-4C57-8E45-2724FDC564B4}" type="datetimeFigureOut">
              <a:rPr lang="es-ES" smtClean="0"/>
              <a:pPr/>
              <a:t>16/10/2014</a:t>
            </a:fld>
            <a:endParaRPr lang="es-ES"/>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B3BE71FC-07DD-49E0-BC73-3AE041210DE2}"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a:xfrm>
            <a:off x="457200" y="6356350"/>
            <a:ext cx="2133600" cy="365125"/>
          </a:xfrm>
          <a:prstGeom prst="rect">
            <a:avLst/>
          </a:prstGeom>
        </p:spPr>
        <p:txBody>
          <a:bodyPr/>
          <a:lstStyle/>
          <a:p>
            <a:fld id="{5050990B-1930-4C57-8E45-2724FDC564B4}" type="datetimeFigureOut">
              <a:rPr lang="es-ES" smtClean="0"/>
              <a:pPr/>
              <a:t>16/10/2014</a:t>
            </a:fld>
            <a:endParaRPr lang="es-ES"/>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p>
            <a:fld id="{B3BE71FC-07DD-49E0-BC73-3AE041210DE2}"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a:xfrm>
            <a:off x="457200" y="6356350"/>
            <a:ext cx="2133600" cy="365125"/>
          </a:xfrm>
          <a:prstGeom prst="rect">
            <a:avLst/>
          </a:prstGeom>
        </p:spPr>
        <p:txBody>
          <a:bodyPr/>
          <a:lstStyle/>
          <a:p>
            <a:fld id="{5050990B-1930-4C57-8E45-2724FDC564B4}" type="datetimeFigureOut">
              <a:rPr lang="es-ES" smtClean="0"/>
              <a:pPr/>
              <a:t>16/10/2014</a:t>
            </a:fld>
            <a:endParaRPr lang="es-ES"/>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B3BE71FC-07DD-49E0-BC73-3AE041210DE2}" type="slidenum">
              <a:rPr lang="es-ES" smtClean="0"/>
              <a:pPr/>
              <a:t>‹Nº›</a:t>
            </a:fld>
            <a:endParaRPr lang="es-E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p>
            <a:fld id="{5050990B-1930-4C57-8E45-2724FDC564B4}" type="datetimeFigureOut">
              <a:rPr lang="es-ES" smtClean="0"/>
              <a:pPr/>
              <a:t>16/10/2014</a:t>
            </a:fld>
            <a:endParaRPr lang="es-ES"/>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p>
            <a:fld id="{B3BE71FC-07DD-49E0-BC73-3AE041210DE2}" type="slidenum">
              <a:rPr lang="es-ES" smtClean="0"/>
              <a:pPr/>
              <a:t>‹Nº›</a:t>
            </a:fld>
            <a:endParaRPr lang="es-E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428992" y="-285776"/>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5050990B-1930-4C57-8E45-2724FDC564B4}" type="datetimeFigureOut">
              <a:rPr lang="es-ES" smtClean="0"/>
              <a:pPr/>
              <a:t>16/10/2014</a:t>
            </a:fld>
            <a:endParaRPr lang="es-ES"/>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B3BE71FC-07DD-49E0-BC73-3AE041210DE2}" type="slidenum">
              <a:rPr lang="es-ES" smtClean="0"/>
              <a:pPr/>
              <a:t>‹Nº›</a:t>
            </a:fld>
            <a:endParaRPr lang="es-E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5050990B-1930-4C57-8E45-2724FDC564B4}" type="datetimeFigureOut">
              <a:rPr lang="es-ES" smtClean="0"/>
              <a:pPr/>
              <a:t>16/10/2014</a:t>
            </a:fld>
            <a:endParaRPr lang="es-ES"/>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B3BE71FC-07DD-49E0-BC73-3AE041210DE2}" type="slidenum">
              <a:rPr lang="es-ES" smtClean="0"/>
              <a:pPr/>
              <a:t>‹Nº›</a:t>
            </a:fld>
            <a:endParaRPr lang="es-E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openxmlformats.org/officeDocument/2006/relationships/image" Target="../media/image6.jpeg"/><Relationship Id="rId3" Type="http://schemas.openxmlformats.org/officeDocument/2006/relationships/slideLayout" Target="../slideLayouts/slideLayout3.xml"/><Relationship Id="rId21" Type="http://schemas.openxmlformats.org/officeDocument/2006/relationships/image" Target="../media/image9.jpe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image" Target="../media/image4.jpeg"/><Relationship Id="rId20"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23" Type="http://schemas.openxmlformats.org/officeDocument/2006/relationships/image" Target="../media/image11.gif"/><Relationship Id="rId10" Type="http://schemas.openxmlformats.org/officeDocument/2006/relationships/slideLayout" Target="../slideLayouts/slideLayout10.xml"/><Relationship Id="rId19" Type="http://schemas.openxmlformats.org/officeDocument/2006/relationships/image" Target="../media/image7.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 Id="rId22" Type="http://schemas.openxmlformats.org/officeDocument/2006/relationships/image" Target="../media/image10.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22" name="Picture 2" descr="Classic Circus PowerPoint Template PPT free"/>
          <p:cNvPicPr>
            <a:picLocks noChangeAspect="1" noChangeArrowheads="1"/>
          </p:cNvPicPr>
          <p:nvPr userDrawn="1"/>
        </p:nvPicPr>
        <p:blipFill>
          <a:blip r:embed="rId13" cstate="print">
            <a:lum bright="10000" contrast="-10000"/>
          </a:blip>
          <a:srcRect/>
          <a:stretch>
            <a:fillRect/>
          </a:stretch>
        </p:blipFill>
        <p:spPr bwMode="auto">
          <a:xfrm>
            <a:off x="0" y="0"/>
            <a:ext cx="9144000" cy="6858000"/>
          </a:xfrm>
          <a:prstGeom prst="rect">
            <a:avLst/>
          </a:prstGeom>
          <a:noFill/>
        </p:spPr>
      </p:pic>
      <p:pic>
        <p:nvPicPr>
          <p:cNvPr id="7" name="6 Imagen" descr="imagesURLZ22Z2.jpg"/>
          <p:cNvPicPr>
            <a:picLocks noChangeAspect="1"/>
          </p:cNvPicPr>
          <p:nvPr userDrawn="1"/>
        </p:nvPicPr>
        <p:blipFill>
          <a:blip r:embed="rId14" cstate="print"/>
          <a:stretch>
            <a:fillRect/>
          </a:stretch>
        </p:blipFill>
        <p:spPr>
          <a:xfrm rot="20102207">
            <a:off x="54925" y="338849"/>
            <a:ext cx="2143140" cy="2427538"/>
          </a:xfrm>
          <a:prstGeom prst="rect">
            <a:avLst/>
          </a:prstGeom>
        </p:spPr>
      </p:pic>
      <p:pic>
        <p:nvPicPr>
          <p:cNvPr id="8" name="7 Imagen" descr="juanramonjimenez24.jpg"/>
          <p:cNvPicPr>
            <a:picLocks noChangeAspect="1"/>
          </p:cNvPicPr>
          <p:nvPr userDrawn="1"/>
        </p:nvPicPr>
        <p:blipFill>
          <a:blip r:embed="rId15" cstate="print"/>
          <a:stretch>
            <a:fillRect/>
          </a:stretch>
        </p:blipFill>
        <p:spPr>
          <a:xfrm>
            <a:off x="6143636" y="3714752"/>
            <a:ext cx="3971925" cy="4791075"/>
          </a:xfrm>
          <a:prstGeom prst="rect">
            <a:avLst/>
          </a:prstGeom>
        </p:spPr>
      </p:pic>
      <p:pic>
        <p:nvPicPr>
          <p:cNvPr id="3" name="2 Imagen" descr="imagesJVWIINXP.jpg"/>
          <p:cNvPicPr>
            <a:picLocks noChangeAspect="1"/>
          </p:cNvPicPr>
          <p:nvPr userDrawn="1"/>
        </p:nvPicPr>
        <p:blipFill>
          <a:blip r:embed="rId16" cstate="print"/>
          <a:stretch>
            <a:fillRect/>
          </a:stretch>
        </p:blipFill>
        <p:spPr>
          <a:xfrm>
            <a:off x="4429124" y="2143116"/>
            <a:ext cx="3248034" cy="3862953"/>
          </a:xfrm>
          <a:prstGeom prst="rect">
            <a:avLst/>
          </a:prstGeom>
        </p:spPr>
      </p:pic>
      <p:pic>
        <p:nvPicPr>
          <p:cNvPr id="9" name="8 Imagen" descr="imagesS8TOT6G6.jpg"/>
          <p:cNvPicPr>
            <a:picLocks noChangeAspect="1"/>
          </p:cNvPicPr>
          <p:nvPr userDrawn="1"/>
        </p:nvPicPr>
        <p:blipFill>
          <a:blip r:embed="rId17" cstate="print"/>
          <a:stretch>
            <a:fillRect/>
          </a:stretch>
        </p:blipFill>
        <p:spPr>
          <a:xfrm>
            <a:off x="2786050" y="2500306"/>
            <a:ext cx="1847850" cy="2466975"/>
          </a:xfrm>
          <a:prstGeom prst="rect">
            <a:avLst/>
          </a:prstGeom>
        </p:spPr>
      </p:pic>
      <p:pic>
        <p:nvPicPr>
          <p:cNvPr id="10" name="9 Imagen" descr="1z.jpg"/>
          <p:cNvPicPr>
            <a:picLocks noChangeAspect="1"/>
          </p:cNvPicPr>
          <p:nvPr userDrawn="1"/>
        </p:nvPicPr>
        <p:blipFill>
          <a:blip r:embed="rId18" cstate="print"/>
          <a:stretch>
            <a:fillRect/>
          </a:stretch>
        </p:blipFill>
        <p:spPr>
          <a:xfrm rot="20904340">
            <a:off x="1636004" y="5617872"/>
            <a:ext cx="2972159" cy="3786190"/>
          </a:xfrm>
          <a:prstGeom prst="rect">
            <a:avLst/>
          </a:prstGeom>
        </p:spPr>
      </p:pic>
      <p:pic>
        <p:nvPicPr>
          <p:cNvPr id="4" name="3 Imagen" descr="personaje0038.jpg"/>
          <p:cNvPicPr>
            <a:picLocks noChangeAspect="1"/>
          </p:cNvPicPr>
          <p:nvPr userDrawn="1"/>
        </p:nvPicPr>
        <p:blipFill>
          <a:blip r:embed="rId19" cstate="print"/>
          <a:stretch>
            <a:fillRect/>
          </a:stretch>
        </p:blipFill>
        <p:spPr>
          <a:xfrm rot="1183048">
            <a:off x="139742" y="3690501"/>
            <a:ext cx="2638933" cy="3828095"/>
          </a:xfrm>
          <a:prstGeom prst="rect">
            <a:avLst/>
          </a:prstGeom>
        </p:spPr>
      </p:pic>
      <p:pic>
        <p:nvPicPr>
          <p:cNvPr id="11" name="10 Imagen" descr="juanra.png"/>
          <p:cNvPicPr>
            <a:picLocks noChangeAspect="1"/>
          </p:cNvPicPr>
          <p:nvPr userDrawn="1"/>
        </p:nvPicPr>
        <p:blipFill>
          <a:blip r:embed="rId20" cstate="print"/>
          <a:stretch>
            <a:fillRect/>
          </a:stretch>
        </p:blipFill>
        <p:spPr>
          <a:xfrm rot="457921">
            <a:off x="4339796" y="4819847"/>
            <a:ext cx="2758449" cy="2066174"/>
          </a:xfrm>
          <a:prstGeom prst="rect">
            <a:avLst/>
          </a:prstGeom>
        </p:spPr>
      </p:pic>
      <p:pic>
        <p:nvPicPr>
          <p:cNvPr id="12" name="11 Imagen" descr="imagesU3P1QNN5.jpg"/>
          <p:cNvPicPr>
            <a:picLocks noChangeAspect="1"/>
          </p:cNvPicPr>
          <p:nvPr userDrawn="1"/>
        </p:nvPicPr>
        <p:blipFill>
          <a:blip r:embed="rId21" cstate="print"/>
          <a:stretch>
            <a:fillRect/>
          </a:stretch>
        </p:blipFill>
        <p:spPr>
          <a:xfrm rot="21112733">
            <a:off x="357158" y="2285992"/>
            <a:ext cx="2657475" cy="1724025"/>
          </a:xfrm>
          <a:prstGeom prst="rect">
            <a:avLst/>
          </a:prstGeom>
        </p:spPr>
      </p:pic>
      <p:pic>
        <p:nvPicPr>
          <p:cNvPr id="6" name="5 Imagen" descr="images9RJFHSE0.jpg"/>
          <p:cNvPicPr>
            <a:picLocks noChangeAspect="1"/>
          </p:cNvPicPr>
          <p:nvPr userDrawn="1"/>
        </p:nvPicPr>
        <p:blipFill>
          <a:blip r:embed="rId22" cstate="print">
            <a:lum/>
          </a:blip>
          <a:stretch>
            <a:fillRect/>
          </a:stretch>
        </p:blipFill>
        <p:spPr>
          <a:xfrm rot="763418">
            <a:off x="6686754" y="2307155"/>
            <a:ext cx="2313032" cy="1567439"/>
          </a:xfrm>
          <a:prstGeom prst="rect">
            <a:avLst/>
          </a:prstGeom>
        </p:spPr>
      </p:pic>
      <p:pic>
        <p:nvPicPr>
          <p:cNvPr id="13" name="Picture 2" descr="H:\Ceramica\logo325x325.gif"/>
          <p:cNvPicPr>
            <a:picLocks noChangeAspect="1" noChangeArrowheads="1"/>
          </p:cNvPicPr>
          <p:nvPr userDrawn="1"/>
        </p:nvPicPr>
        <p:blipFill>
          <a:blip r:embed="rId23" cstate="print"/>
          <a:srcRect/>
          <a:stretch>
            <a:fillRect/>
          </a:stretch>
        </p:blipFill>
        <p:spPr bwMode="auto">
          <a:xfrm>
            <a:off x="7000892" y="285760"/>
            <a:ext cx="2143108" cy="2143108"/>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google.es/url?sa=i&amp;rct=j&amp;q=&amp;esrc=s&amp;frm=1&amp;source=images&amp;cd=&amp;cad=rja&amp;uact=8&amp;docid=VmWrQl6BWG_6yM&amp;tbnid=L48ntNFujCNUdM:&amp;ved=0CAcQjRw&amp;url=http://www.todocoleccion.net/platero-yo-elegia-andaluza-1907-1916-por-juan-ramon-jimenez~x34152840&amp;ei=hkE2VPiKJfWIsQSZgILACg&amp;psig=AFQjCNFFT4W52ON0aKOT7VXPaPvScQSPNg&amp;ust=1412928227638883"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google.es/url?sa=i&amp;rct=j&amp;q=&amp;esrc=s&amp;frm=1&amp;source=images&amp;cd=&amp;cad=rja&amp;uact=8&amp;docid=hoMTI1rtGj3UcM&amp;tbnid=4InCLqVwCPiOLM:&amp;ved=0CAcQjRw&amp;url=http://www.todocoleccion.net/platero-yo-elegia-andaluza-por-juan-ramon-jimenez-ilustraciones-fernando-marco~x28485091&amp;ei=K0Q2VMHICpGRsQSA8oL4Cw&amp;psig=AFQjCNEyJ15C8zFOY5B9MgFZfVU66_sC4A&amp;ust=1412928812052142"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google.es/url?sa=i&amp;rct=j&amp;q=&amp;esrc=s&amp;frm=1&amp;source=images&amp;cd=&amp;cad=rja&amp;uact=8&amp;docid=ZwvNlgHYutoQnM&amp;tbnid=yeR1NUCinAxhfM:&amp;ved=0CAcQjRw&amp;url=http://www.march.es/bibliotecas/repositorio-cortazar/ficha.aspx?l=2&amp;p0=cortazar:3642&amp;ei=w0Q2VNTaI7iZsQTf14HgCA&amp;psig=AFQjCNEwCCGoiIu9m6zBtVpmmkAB-Erxow&amp;ust=1412929084218071"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www.google.es/url?sa=i&amp;rct=j&amp;q=&amp;esrc=s&amp;source=images&amp;cd=&amp;cad=rja&amp;uact=8&amp;docid=rqLgS80q7bZvdM&amp;tbnid=x3BQ-C5gCmqygM:&amp;ved=0CAcQjRw&amp;url=http://lekturylirael.blogspot.com/2013_04_01_archive.html&amp;ei=_8Y2VMecFo_tasHhgRg&amp;bvm=bv.76943099,d.d2s&amp;psig=AFQjCNHjy_PACutPn40pJtmHLtPXmp4ixg&amp;ust=1412962410171397"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www.google.es/url?sa=i&amp;rct=j&amp;q=&amp;esrc=s&amp;source=images&amp;cd=&amp;cad=rja&amp;uact=8&amp;docid=U9znYTz1TIXFzM&amp;tbnid=tZyUCg54-gjU5M:&amp;ved=0CAcQjRw&amp;url=http://www.residencia.csic.es/jramon/exposicion/obra/seccion/obra_117.htm&amp;ei=adA2VNC-HNLB7AbPuYGQDQ&amp;bvm=bv.77161500,d.ZGU&amp;psig=AFQjCNEO0_OxMfnMCnrJsTW5S-Wu4vQ2bQ&amp;ust=1412964833257382"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www.google.es/url?sa=i&amp;rct=j&amp;q=&amp;esrc=s&amp;source=images&amp;cd=&amp;cad=rja&amp;uact=8&amp;docid=5LQLjwMye--W5M&amp;tbnid=s7gXd8wwVK49UM:&amp;ved=0CAcQjRw&amp;url=http://www.todocoleccion.net/platero-yo-circulo-lectores-1978-impecable~x35945020&amp;ei=q9c2VOOZHcrY7Aa8moHoDA&amp;psig=AFQjCNGoaNSaphCZ5AqgA1C9-rq-3Uv2AA&amp;ust=1412966695213274"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www.google.es/url?sa=i&amp;rct=j&amp;q=&amp;esrc=s&amp;source=images&amp;cd=&amp;cad=rja&amp;uact=8&amp;docid=j0EVRaLo-jjD1M&amp;tbnid=RsBivoFSwxRnOM:&amp;ved=0CAcQjRw&amp;url=http://www.libros-antiguos-alcana.com/ficha-platero+y+yo-jimenez+juan+ramon-376822&amp;ei=Q9s2VOyzMeHW7QbDkYC4BA&amp;psig=AFQjCNEpTFXN7Apvrm791QidOigOQnkCcg&amp;ust=1412967613226483" TargetMode="Externa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www.google.es/url?sa=i&amp;rct=j&amp;q=&amp;esrc=s&amp;source=images&amp;cd=&amp;cad=rja&amp;uact=8&amp;docid=EhDmBIaod-oEVM&amp;tbnid=PWX2HSxWTv-o0M:&amp;ved=0CAcQjRw&amp;url=http://valdelagrana4b.wikispaces.com/Juan+Ram%C3%B3n+Jim%C3%A9nez&amp;ei=8ZY7VKSpF8f7av7vgOgO&amp;bvm=bv.77161500,d.ZGU&amp;psig=AFQjCNFcUORgkAJNSF5MlUxjDl1PcM2ASQ&amp;ust=1413277805712961" TargetMode="Externa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google.es/url?sa=i&amp;rct=j&amp;q=&amp;esrc=s&amp;frm=1&amp;source=images&amp;cd=&amp;cad=rja&amp;uact=8&amp;docid=BRKbU9foxHuM0M&amp;tbnid=t7LAz07zgEu4xM:&amp;ved=&amp;url=http://www.biblio-zamoravicente.es/jrj/jrj002a.htm&amp;ei=8UA2VPkXg7-CBPzDgOgH&amp;psig=AFQjCNEPhIdmspu3yp6GFtCl_86-SVuvmQ&amp;ust=1412928113451458" TargetMode="External"/><Relationship Id="rId2" Type="http://schemas.openxmlformats.org/officeDocument/2006/relationships/hyperlink" Target="http://www.google.es/url?sa=i&amp;rct=j&amp;q=&amp;esrc=s&amp;frm=1&amp;source=images&amp;cd=&amp;cad=rja&amp;uact=8&amp;docid=BRKbU9foxHuM0M&amp;tbnid=t7LAz07zgEu4xM:&amp;ved=0CAcQjRw&amp;url=http://www.biblio-zamoravicente.es/jrj/jrj002a.htm&amp;ei=BEE2VM-aFveJsQTIxYLoDg&amp;psig=AFQjCNEPhIdmspu3yp6GFtCl_86-SVuvmQ&amp;ust=1412928113451458" TargetMode="Externa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90.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8" Type="http://schemas.openxmlformats.org/officeDocument/2006/relationships/image" Target="../media/image95.gif"/><Relationship Id="rId13" Type="http://schemas.openxmlformats.org/officeDocument/2006/relationships/image" Target="../media/image100.gif"/><Relationship Id="rId18" Type="http://schemas.openxmlformats.org/officeDocument/2006/relationships/image" Target="../media/image105.gif"/><Relationship Id="rId3" Type="http://schemas.openxmlformats.org/officeDocument/2006/relationships/image" Target="../media/image90.gif"/><Relationship Id="rId21" Type="http://schemas.openxmlformats.org/officeDocument/2006/relationships/image" Target="../media/image108.jpeg"/><Relationship Id="rId7" Type="http://schemas.openxmlformats.org/officeDocument/2006/relationships/image" Target="../media/image94.gif"/><Relationship Id="rId12" Type="http://schemas.openxmlformats.org/officeDocument/2006/relationships/image" Target="../media/image99.gif"/><Relationship Id="rId17" Type="http://schemas.openxmlformats.org/officeDocument/2006/relationships/image" Target="../media/image104.gif"/><Relationship Id="rId2" Type="http://schemas.openxmlformats.org/officeDocument/2006/relationships/image" Target="../media/image89.gif"/><Relationship Id="rId16" Type="http://schemas.openxmlformats.org/officeDocument/2006/relationships/image" Target="../media/image103.gif"/><Relationship Id="rId20" Type="http://schemas.openxmlformats.org/officeDocument/2006/relationships/image" Target="../media/image107.jpeg"/><Relationship Id="rId1" Type="http://schemas.openxmlformats.org/officeDocument/2006/relationships/slideLayout" Target="../slideLayouts/slideLayout7.xml"/><Relationship Id="rId6" Type="http://schemas.openxmlformats.org/officeDocument/2006/relationships/image" Target="../media/image93.gif"/><Relationship Id="rId11" Type="http://schemas.openxmlformats.org/officeDocument/2006/relationships/image" Target="../media/image98.gif"/><Relationship Id="rId5" Type="http://schemas.openxmlformats.org/officeDocument/2006/relationships/image" Target="../media/image92.gif"/><Relationship Id="rId15" Type="http://schemas.openxmlformats.org/officeDocument/2006/relationships/image" Target="../media/image102.gif"/><Relationship Id="rId10" Type="http://schemas.openxmlformats.org/officeDocument/2006/relationships/image" Target="../media/image97.gif"/><Relationship Id="rId19" Type="http://schemas.openxmlformats.org/officeDocument/2006/relationships/image" Target="../media/image106.gif"/><Relationship Id="rId4" Type="http://schemas.openxmlformats.org/officeDocument/2006/relationships/image" Target="../media/image91.gif"/><Relationship Id="rId9" Type="http://schemas.openxmlformats.org/officeDocument/2006/relationships/image" Target="../media/image96.gif"/><Relationship Id="rId14" Type="http://schemas.openxmlformats.org/officeDocument/2006/relationships/image" Target="../media/image10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00100" y="642918"/>
            <a:ext cx="6149120" cy="923330"/>
          </a:xfrm>
          <a:prstGeom prst="rect">
            <a:avLst/>
          </a:prstGeom>
          <a:solidFill>
            <a:schemeClr val="tx2">
              <a:lumMod val="60000"/>
              <a:lumOff val="40000"/>
            </a:schemeClr>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cap="none" spc="0" dirty="0" smtClean="0">
                <a:ln w="11430"/>
                <a:solidFill>
                  <a:schemeClr val="accent2">
                    <a:lumMod val="75000"/>
                  </a:schemeClr>
                </a:solidFill>
                <a:effectLst>
                  <a:outerShdw blurRad="50800" dist="39000" dir="5460000" algn="tl">
                    <a:srgbClr val="000000">
                      <a:alpha val="38000"/>
                    </a:srgbClr>
                  </a:outerShdw>
                </a:effectLst>
              </a:rPr>
              <a:t>Juan Ramón Jiménez</a:t>
            </a:r>
            <a:endParaRPr lang="es-ES" sz="5400" b="1" cap="none" spc="0" dirty="0">
              <a:ln w="11430"/>
              <a:solidFill>
                <a:schemeClr val="accent2">
                  <a:lumMod val="75000"/>
                </a:schemeClr>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23528" y="620688"/>
            <a:ext cx="2520280" cy="59093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342900" indent="-342900">
              <a:buAutoNum type="arabicPeriod"/>
            </a:pPr>
            <a:endParaRPr lang="es-ES" dirty="0" smtClean="0"/>
          </a:p>
          <a:p>
            <a:pPr marL="342900" indent="-342900">
              <a:buAutoNum type="arabicPeriod"/>
            </a:pPr>
            <a:r>
              <a:rPr lang="es-ES" dirty="0" smtClean="0">
                <a:solidFill>
                  <a:schemeClr val="bg1"/>
                </a:solidFill>
              </a:rPr>
              <a:t>Introducción.</a:t>
            </a:r>
          </a:p>
          <a:p>
            <a:pPr marL="342900" indent="-342900"/>
            <a:r>
              <a:rPr lang="es-ES" dirty="0" smtClean="0"/>
              <a:t>2. Los niños que actúan como adultos</a:t>
            </a:r>
          </a:p>
          <a:p>
            <a:pPr marL="342900" indent="-342900"/>
            <a:r>
              <a:rPr lang="es-ES" b="1" dirty="0" smtClean="0">
                <a:solidFill>
                  <a:schemeClr val="accent6">
                    <a:lumMod val="60000"/>
                    <a:lumOff val="40000"/>
                  </a:schemeClr>
                </a:solidFill>
              </a:rPr>
              <a:t>3. Los adultos</a:t>
            </a:r>
          </a:p>
          <a:p>
            <a:pPr marL="342900" indent="-342900"/>
            <a:r>
              <a:rPr lang="es-ES" dirty="0" smtClean="0"/>
              <a:t>4. Niños no adultos</a:t>
            </a:r>
          </a:p>
          <a:p>
            <a:pPr marL="342900" indent="-342900"/>
            <a:r>
              <a:rPr lang="es-ES" dirty="0" smtClean="0"/>
              <a:t>5. Los mayores no adultos</a:t>
            </a:r>
          </a:p>
          <a:p>
            <a:pPr marL="342900" indent="-342900"/>
            <a:r>
              <a:rPr lang="es-ES" dirty="0" smtClean="0"/>
              <a:t>6. Algunos animales</a:t>
            </a:r>
          </a:p>
          <a:p>
            <a:pPr marL="342900" indent="-342900"/>
            <a:r>
              <a:rPr lang="es-ES" dirty="0" smtClean="0"/>
              <a:t>7. Los seres marginales</a:t>
            </a:r>
          </a:p>
          <a:p>
            <a:pPr marL="342900" indent="-342900"/>
            <a:r>
              <a:rPr lang="es-ES" dirty="0" smtClean="0"/>
              <a:t>8. Desequilibrios de la naturaleza</a:t>
            </a:r>
          </a:p>
          <a:p>
            <a:pPr marL="342900" indent="-342900"/>
            <a:r>
              <a:rPr lang="es-ES" dirty="0" smtClean="0"/>
              <a:t>9. Festejos desde la distancia</a:t>
            </a:r>
          </a:p>
          <a:p>
            <a:pPr marL="342900" indent="-342900"/>
            <a:r>
              <a:rPr lang="es-ES" dirty="0" smtClean="0"/>
              <a:t>10. Comunión con la naturaleza</a:t>
            </a:r>
          </a:p>
          <a:p>
            <a:pPr marL="342900" indent="-342900"/>
            <a:r>
              <a:rPr lang="es-ES" dirty="0" smtClean="0"/>
              <a:t>11. Crítica social</a:t>
            </a:r>
          </a:p>
          <a:p>
            <a:pPr marL="342900" indent="-342900"/>
            <a:r>
              <a:rPr lang="es-ES" dirty="0" smtClean="0"/>
              <a:t>12. Platero en el recuerdo</a:t>
            </a:r>
          </a:p>
          <a:p>
            <a:pPr marL="342900" indent="-342900"/>
            <a:r>
              <a:rPr lang="es-ES" dirty="0" smtClean="0"/>
              <a:t>14. Conclusiones</a:t>
            </a:r>
          </a:p>
          <a:p>
            <a:pPr marL="342900" indent="-342900"/>
            <a:endParaRPr lang="es-ES" dirty="0"/>
          </a:p>
        </p:txBody>
      </p:sp>
      <p:sp>
        <p:nvSpPr>
          <p:cNvPr id="3" name="2 CuadroTexto"/>
          <p:cNvSpPr txBox="1"/>
          <p:nvPr/>
        </p:nvSpPr>
        <p:spPr>
          <a:xfrm>
            <a:off x="3419872" y="2636912"/>
            <a:ext cx="4824536" cy="175432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S" dirty="0" smtClean="0"/>
              <a:t>CAPÍTULO 15: EL POTRO CASTRADO</a:t>
            </a:r>
          </a:p>
          <a:p>
            <a:r>
              <a:rPr lang="es-ES" dirty="0" smtClean="0"/>
              <a:t>CAPÍTULO 6: LAS MIGAS</a:t>
            </a:r>
          </a:p>
          <a:p>
            <a:r>
              <a:rPr lang="es-ES" dirty="0" smtClean="0"/>
              <a:t>CAPÍTULO 27: EL PERRO SARNOSO</a:t>
            </a:r>
          </a:p>
          <a:p>
            <a:r>
              <a:rPr lang="es-ES" dirty="0" smtClean="0"/>
              <a:t>CAPÍTULO 98: LIPIANI</a:t>
            </a:r>
          </a:p>
          <a:p>
            <a:r>
              <a:rPr lang="es-ES" dirty="0" smtClean="0"/>
              <a:t>CAPÍTULO 61: LA PERRA PARIDA</a:t>
            </a:r>
          </a:p>
          <a:p>
            <a:r>
              <a:rPr lang="es-ES" dirty="0" smtClean="0"/>
              <a:t>CAPÍTULO 55: ASNOGRAFÍA</a:t>
            </a:r>
            <a:endParaRPr lang="es-ES" dirty="0"/>
          </a:p>
        </p:txBody>
      </p:sp>
    </p:spTree>
  </p:cSld>
  <p:clrMapOvr>
    <a:masterClrMapping/>
  </p:clrMapOvr>
  <p:transition spd="slow">
    <p:plu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descr="data:image/jpeg;base64,/9j/4AAQSkZJRgABAQAAAQABAAD/2wCEAAkGBxQSEhQUEhQVFRQUFBQUFBUUFBQUFBQUFBQWFhQUFBUYHCggGBwlHBQUITEhJSksLi4uFx8zODMsNygtLisBCgoKDg0OFA8PFCwcHBwrLDQsLCwsLCwsLCwuLC0sLCwsKywsLCwsLSwsLCwsNywsLCsrLCwrKywsLCssLCwsLP/AABEIAQMAwgMBIgACEQEDEQH/xAAbAAADAQEBAQEAAAAAAAAAAAAAAQIDBAUGB//EAD0QAAICAAQEBAMFBgMJAAAAAAABAhEDEiExBEFRYSJxgZEFocETMkJSsQYUcqLR8ILh8SMkQ2JjkrLC4v/EABgBAQEBAQEAAAAAAAAAAAAAAAABAgUD/8QAHxEBAQEBAAICAwEAAAAAAAAAAAERAhIhUWEiMUED/9oADAMBAAIRAxEAPwDJRHlNEhqJ5yKzyhlNcoZTSMsoZTWhDBnlDKa0KijPKLKatCoIjKLKaUKhgzaFlNGgoYM8oZTShUBnlFlNaJaGDJxM2jdoiSAwaJaNWiJIgwnE+e/aCNPBl0xUvdM+kmj5/wDaZf7JPpiQfzr6jn13GokYAdlX3MUVQ0ikjixKmhUXQUaZZMxw+JUqpPVRfLaSbT37HTONreu6r6mUOGikqW0VFavZKl+rKMv3uNXrVuPqv68vNGmJiZY5ndJXysP3SPTffV09MuqvoXOCap7bAYriI+HfxNpehnHjE9EnelJ0tXm0v/Czf93j077ve7/UUeGiuXzf933Azw+KTaST11XSqu9/T2NMWeWtLt18m/oNYMU9ttu1KtOmjHiYabTfLlysI5Vxi8PhfiUWttpP6ae4lxfhzOOl9Xoqu3pt3On7CK/DHSq0WlbCWBFfhj7L++oHO+K3tLRdX0T6d/kbYM80U2qb3V3T5qyngx/KvZFKNbAJolo0JaAzaIkaEyQGLREkashoisZI8L9qI/7vPs4v+ZHvs8f9o4Xw+L/Dfs0zP9jUckNl5ARw8vBH+FfoB2Ir7+JaQoos48ZqRUOcLTX+R4vByk+Gw3DO8VqNNuVN5tXJvSqv6Gta542br2BUXR5/wv8A4urdYskrbdJJNJXstRrMnq34dgFUef8AFcVxpxlThU3G0s62cde2b1SLbhzz5XHaFBhzTSa2aTXkzzvieEoxTV28bDvV6qU0mvKtKJac87cejQqFh4SjdaW77X2OH4iksXBdXcpRe2vgbS18hbkOZtx3NEmXDQVyeTI7qtNUqaemnMx+MxTwMS1+Fv21BOfykdaCjgtTxYpLJKFT5XODTVRrdW9fJaHVx0pLDm4feUJOPmk6Eq3nLIp4iurW9brfoNnPg4cZYKWjhKC9U1d/WyfhcpSwcNy+84q2933Y1LzkbtEM0ZLKyyZLLaJZFZSR5nxqN4OKv+nP9Geozi4+FwmusZfNMxWo+Z4PGX2cP4I/ohHl4GN4Y6/hX6AdKf6K/YolJCiUc7lmpknWmj7q17HN8P4V4WGoZsyjs6p73rr3OwVGjbmIOXh+FcHNqS8cnN3HZtJUteyOxoVFJbGWFBpU5Znq7pL2XInDw2nJt3b00qlVVvqbS201fTb5nJg8Xmw3PLTTacXLVSWmVut/8iE2+z4Phvs45btW2tKpN3S7C43hftIpW1Uoy0Su4tNb90dEbpWqfS7rtYxnrDyu7/UpHNxPC55QlmayPMqrV01ra6NlQ4lvEeHKKWmaLzXnXOlXLn5ovAnKSbaSVvLTbtddlQ/a5efaFhPNblJ6baKPnog4nAU4uLupKnW9MUcfNKUY14KUm9dWrpLyr3Fw/EZpSi1UoVa3TT+7Jdn9AZf38JlwkXlu7h92V1LamrW67HQxgVm21z/u0aqtHfht5dd9PoaUWyWDUMiSNGQwjNkspiZFZs58VHSzHERmtR+U4ksrceja9tANfinCS+2xa2+0n/5MR6ar9wSKFFFnnGUgMRtCoTKEETR5zhXEaXUoXLR5XOLSi263pv2XQ9ICWNc9ZqRUUIrLz/i+HcYtJuUZxrKm2otpT25ZWztW2hoJome2r1sk+Hn4OE8PExHTccRqSaVuMqSaaWvJMrAwH9pPEemaMYpdo27fq/kdghi3ukFDCjTCKJZo0QwM2QzRoiRBmxMpiIrORjio3ZliIzVj5nivhtzm63lJ+7Yj33h+QyeTT6RFolFF5ZJiKYqNIkTLoTRUSRjTqLfQ1oTjYHLicTTkq+60t+qu3pp0IfFum1HlerryvTd8jslFNU1p0FKKe66fLYoxxcVpLTnFe+7VdDGXFPVZdU48m9JSa5LtfqdpKj0XmBxxxZXqvxJdqbapaclTs66G0FATQi6FQENEsslgZSREjWSM2iCCWU0S0FQzLENmZzMVY53/AHoIpoDDT6JFolIo1GaAGBtEgOgKhUIoKKJEXQqAmhNF0S0BFAU0KgARVCaAiiGaNEsDFkSNWRJEGTJZbRLCokjOZqzORmq56AbQGFfRRKRMSkaiUwADSFQUMCoKFQwQCoQ5SSTb2Wp5HHYkpOtuvbt59X7FHdPj8JOniRT6WjWE01aaa7Oz5/7CK15XvTT9TRRrxYcqa6VUudSXMD3Qoy4bGzxuqfNelqu1NGxBImUJlEMllshgZsiRozORBmyWWyWFQzORpIiRmq52gKoDKvfiWiIll5QDARpDAQyoAAAMuIWiXWUb97+h5fH8E3iOULuVJ7tZmua5LbU9bGjadb7rzWqML1jJNpN1KLqrqte+hR4PG4jhFr8UU9HW9rXy/qVKbaSrWST1VSi20tOi0bvme/NYc3leWTVOtHXR9jn4vhsNRk3pKm1Jy8Wi0pvl22An4Y7jCueFH+V0juOfg1azLRNJRX/Kufq2/kdBAhDEBLRmzVmbKIkjJmsjNkGbJZbRDQVLM5GjIkjNVi0BQEV7sSkiYlIclOgADTJAAFQwEgAZlPCvXZ8+afmuZoBRzPBkn4cqT3q4vTpoJcL+aq/KlSf8T3kdQmQIAYAAhiYEszkaMiQGbZnI0kZsCGSymJhWbIZoyGSqzAqwIPaRaJRSJFoAANsgAAIAAAEAwKESymJgSMQAMljYgJZLKZDIIbM2aSM5ASQy2SwqGRJGjIkQQA6AivZRaIRRItMAA2yAAQQwEMAYIQIoUZWrXzTX6iZRLAQkAANiYCYCbIZTJkQQ2ZsuRnICWJjEBJDLZMiKkBDIr2UMlFIkWmgYAbZAAIIbAQwEBisZ393m1d9H5Exx3X3WtH1eqqltzt+wa8a6CWQ8R/le9enX9DKWJPlHkvfXT9PeweNbWBhmnf3VWbt93XXfyLwm610f90EsxoSMQRLJZbIYEMzZpIhlEMTGIipZLLJkQZjAAr10XZEWUmZi1QCA2ybMFiyteHS3b7XpyNgBKynKXJXqu2ml+u4Yzn+GtufWzUCm/TC59v7cfPlmEoz6rde3PkXjxk14Wk9d1fLT50ZfZz/P/Kuq/o/cmL5fR5J6eJfhvvV5uXPT2FjYcndSrbbz1L+zea82nTly/wDr37Cnht/iluui9NEE8k4mG3VSqk06vVvnvyJWC/zPl16Lv1XzY4YeW7k67teWjHCKgtX6yfV9Rh5VC4d/mf4f5bfz5ilwqa3fP51/T5nQmIYeVZ4eHV876jYyWVLdRIhlsiQEiYxEUiWNksggYqGRXrRLRkjSJOVqkFisDbJgAigM+ITcXl0fJ9CwCMuHjJLxau5Pe9G3VelBhQknJt2m7S6cvaq9bNScRXFpbtNIDJ4Lz5r00056KS/9l/2oni+Hz1rVNva+QYuHLwU9qvpScb89E1/iB4TzSeykkt71V616gXjQzJry+Tv6CxYZlW1/R39AwYZYpXdehQCwsNRVLq36ttv5sbATATJY2yWBMiGVIhgSxAxMigljZLAkAoCK9SJaM4stGeVqxkhZtlQhCYFDRIBAAWBQmJjEwExAICq+vyq/1RLCcU6dLem5U0m1po9Et/UniIvTL4dt9bpabdWvZsLnoMlkSg9fH5aarXd9XV/ITi9NeWu6TbcX07NBBIhhlf5unycta9Vp23M3F6W+WvnT7eT9OYFCJp83/ft/p3E499PrTXTXWn6EU7JYnHvWj5c+oV3AVgICK9SJUQAnK1QxgaZSCACBjYAVCAYFCZDAAEJgADslsAAlkMAAhmbACKkGIAEyWAEVNgAAf//Z">
            <a:hlinkClick r:id="rId2"/>
          </p:cNvPr>
          <p:cNvSpPr>
            <a:spLocks noChangeAspect="1" noChangeArrowheads="1"/>
          </p:cNvSpPr>
          <p:nvPr/>
        </p:nvSpPr>
        <p:spPr bwMode="auto">
          <a:xfrm>
            <a:off x="117475" y="-1851025"/>
            <a:ext cx="2905125" cy="386715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 name="2 Rectángulo"/>
          <p:cNvSpPr/>
          <p:nvPr/>
        </p:nvSpPr>
        <p:spPr>
          <a:xfrm>
            <a:off x="1907704" y="260648"/>
            <a:ext cx="5286380" cy="1200329"/>
          </a:xfrm>
          <a:prstGeom prst="rect">
            <a:avLst/>
          </a:prstGeom>
          <a:effectLst>
            <a:outerShdw blurRad="76200" dist="12700" dir="2700000" sy="-23000" kx="-800400" algn="bl" rotWithShape="0">
              <a:prstClr val="black">
                <a:alpha val="20000"/>
              </a:prstClr>
            </a:outerShdw>
          </a:effectLst>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s-ES" sz="2400" dirty="0">
                <a:solidFill>
                  <a:schemeClr val="accent6">
                    <a:lumMod val="40000"/>
                    <a:lumOff val="60000"/>
                  </a:schemeClr>
                </a:solidFill>
                <a:latin typeface="Bodoni MT Black" pitchFamily="18" charset="0"/>
              </a:rPr>
              <a:t>Platero y yo: (1907-1916). Madrid: Residencia de Estudiantes, 1932</a:t>
            </a:r>
            <a:r>
              <a:rPr lang="es-ES" sz="2400" dirty="0">
                <a:solidFill>
                  <a:schemeClr val="accent6">
                    <a:lumMod val="40000"/>
                    <a:lumOff val="60000"/>
                  </a:schemeClr>
                </a:solidFill>
              </a:rPr>
              <a:t>.</a:t>
            </a:r>
          </a:p>
        </p:txBody>
      </p:sp>
      <p:pic>
        <p:nvPicPr>
          <p:cNvPr id="18435" name="Picture 3" descr="K:\Fundación\Platero y yo\32.png"/>
          <p:cNvPicPr>
            <a:picLocks noChangeAspect="1" noChangeArrowheads="1"/>
          </p:cNvPicPr>
          <p:nvPr/>
        </p:nvPicPr>
        <p:blipFill>
          <a:blip r:embed="rId3" cstate="print"/>
          <a:srcRect/>
          <a:stretch>
            <a:fillRect/>
          </a:stretch>
        </p:blipFill>
        <p:spPr bwMode="auto">
          <a:xfrm>
            <a:off x="3143240" y="2357430"/>
            <a:ext cx="3286148" cy="4387177"/>
          </a:xfrm>
          <a:prstGeom prst="rect">
            <a:avLst/>
          </a:prstGeom>
          <a:noFill/>
        </p:spPr>
      </p:pic>
    </p:spTree>
  </p:cSld>
  <p:clrMapOvr>
    <a:masterClrMapping/>
  </p:clrMapOvr>
  <p:transition spd="med">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afterEffect">
                                  <p:stCondLst>
                                    <p:cond delay="0"/>
                                  </p:stCondLst>
                                  <p:childTnLst>
                                    <p:animMotion origin="layout" path="M -0.6 -0.22083 C -0.59757 -0.21435 -0.59809 -0.21042 -0.59288 -0.2081 C -0.59167 -0.19676 -0.58976 -0.18565 -0.58698 -0.17477 C -0.58542 -0.16088 -0.58299 -0.15116 -0.58212 -0.13657 C -0.58333 -0.11343 -0.58247 -0.08426 -0.59045 -0.06204 C -0.59167 -0.05255 -0.59236 -0.04282 -0.5941 -0.03357 C -0.59514 -0.02083 -0.59653 -0.00926 -0.59879 0.00301 C -0.59965 0.01643 -0.60052 0.02824 -0.60243 0.0412 C -0.60417 0.0831 -0.61337 0.13403 -0.59879 0.17292 C -0.59792 0.19537 -0.59844 0.22268 -0.59288 0.24421 C -0.59202 0.25116 -0.59184 0.25833 -0.59045 0.26505 C -0.58889 0.27315 -0.58611 0.28055 -0.58455 0.28866 C -0.58333 0.30856 -0.58195 0.3294 -0.575 0.34745 C -0.57361 0.35694 -0.56389 0.38218 -0.55955 0.39028 C -0.55851 0.39213 -0.55695 0.39329 -0.5559 0.39514 C -0.5533 0.40023 -0.55017 0.40509 -0.54879 0.41088 C -0.54844 0.4125 -0.54844 0.41458 -0.54757 0.41574 C -0.5467 0.41667 -0.54531 0.41667 -0.5441 0.41713 C -0.54288 0.41875 -0.54115 0.41991 -0.54045 0.42199 C -0.53872 0.42639 -0.54028 0.43241 -0.53698 0.43634 C -0.53524 0.43819 -0.53299 0.43843 -0.5309 0.43958 C -0.52465 0.45 -0.51892 0.46042 -0.50955 0.4662 C -0.50504 0.47268 -0.5 0.475 -0.4941 0.47917 C -0.47813 0.49074 -0.4875 0.4868 -0.47743 0.49028 C -0.47101 0.49884 -0.4658 0.50023 -0.45712 0.50463 C -0.44375 0.51134 -0.42865 0.51968 -0.41424 0.52199 C -0.40972 0.52801 -0.4059 0.52755 -0.40017 0.53171 C -0.38507 0.54167 -0.36927 0.55417 -0.35243 0.55694 C -0.34653 0.56481 -0.3408 0.56505 -0.33333 0.56805 C -0.32761 0.57037 -0.32327 0.5743 -0.31806 0.57755 C -0.30851 0.58287 -0.29809 0.5868 -0.2882 0.59005 C -0.27813 0.60116 -0.27014 0.60255 -0.25712 0.60602 C -0.25208 0.60741 -0.24688 0.61134 -0.24167 0.6125 C -0.22691 0.61551 -0.2125 0.61782 -0.19757 0.61898 C -0.18316 0.62153 -0.16945 0.62523 -0.15486 0.62685 C -0.1217 0.63657 -0.08629 0.6412 -0.05243 0.64421 C -0.03785 0.64861 -0.02327 0.65069 -0.00851 0.65231 C 0.01545 0.65972 0.00156 0.65648 0.04757 0.6537 C 0.05278 0.65347 0.06302 0.64907 0.06302 0.64907 C 0.0691 0.64097 0.07795 0.6375 0.08455 0.63009 C 0.09045 0.62292 0.09687 0.61505 0.10243 0.60764 C 0.11198 0.5956 0.10226 0.60278 0.1118 0.59676 C 0.11597 0.58796 0.11927 0.58009 0.125 0.57292 C 0.12708 0.56458 0.13489 0.54745 0.14045 0.54259 C 0.14444 0.5294 0.14653 0.51597 0.1559 0.50787 C 0.15729 0.50023 0.15903 0.49583 0.16302 0.49028 C 0.16493 0.48287 0.16753 0.47662 0.17014 0.46968 C 0.17222 0.46412 0.17274 0.4581 0.17378 0.45231 C 0.1743 0.44977 0.17552 0.44792 0.17621 0.44583 C 0.17864 0.43819 0.17986 0.42986 0.18212 0.42199 C 0.18489 0.39329 0.1875 0.36574 0.18923 0.33634 C 0.18906 0.32199 0.19253 0.25764 0.18333 0.2331 C 0.17951 0.19838 0.16805 0.16389 0.14878 0.13958 C 0.14792 0.13727 0.14757 0.13472 0.14635 0.1331 C 0.14548 0.13194 0.14375 0.13287 0.14288 0.13171 C 0.13871 0.12616 0.13958 0.12037 0.13333 0.11736 C 0.1309 0.10741 0.13038 0.10648 0.12257 0.10301 C 0.12014 0.09398 0.10937 0.07616 0.10243 0.07292 C 0.09878 0.06551 0.09462 0.06782 0.08923 0.06343 C 0.08403 0.05903 0.07934 0.05579 0.07378 0.05231 C 0.06701 0.04305 0.07378 0.05046 0.06423 0.04583 C 0.05903 0.04305 0.05885 0.03843 0.05243 0.03634 C 0.04583 0.03055 0.03889 0.02685 0.03194 0.02199 C 0.02726 0.01273 0.0184 0.0081 0.01076 0.00463 C 0.00833 0.00347 0.0059 0.00255 0.00347 0.00139 C 0.00226 0.00093 1.38889E-6 -0.00023 1.38889E-6 -0.00023 " pathEditMode="relative" ptsTypes="fffffffffffffffffffffffffffffffffffffffffffffffffffffffffffffffffA">
                                      <p:cBhvr>
                                        <p:cTn id="6" dur="2000" fill="hold"/>
                                        <p:tgtEl>
                                          <p:spTgt spid="3"/>
                                        </p:tgtEl>
                                        <p:attrNameLst>
                                          <p:attrName>ppt_x</p:attrName>
                                          <p:attrName>ppt_y</p:attrName>
                                        </p:attrNameLst>
                                      </p:cBhvr>
                                    </p:animMotion>
                                  </p:childTnLst>
                                </p:cTn>
                              </p:par>
                            </p:childTnLst>
                          </p:cTn>
                        </p:par>
                        <p:par>
                          <p:cTn id="7" fill="hold">
                            <p:stCondLst>
                              <p:cond delay="2000"/>
                            </p:stCondLst>
                            <p:childTnLst>
                              <p:par>
                                <p:cTn id="8" presetID="51" presetClass="entr" presetSubtype="0" fill="hold" nodeType="afterEffect">
                                  <p:stCondLst>
                                    <p:cond delay="0"/>
                                  </p:stCondLst>
                                  <p:childTnLst>
                                    <p:set>
                                      <p:cBhvr>
                                        <p:cTn id="9" dur="1" fill="hold">
                                          <p:stCondLst>
                                            <p:cond delay="0"/>
                                          </p:stCondLst>
                                        </p:cTn>
                                        <p:tgtEl>
                                          <p:spTgt spid="18435"/>
                                        </p:tgtEl>
                                        <p:attrNameLst>
                                          <p:attrName>style.visibility</p:attrName>
                                        </p:attrNameLst>
                                      </p:cBhvr>
                                      <p:to>
                                        <p:strVal val="visible"/>
                                      </p:to>
                                    </p:set>
                                    <p:animEffect transition="in" filter="fade">
                                      <p:cBhvr>
                                        <p:cTn id="10" dur="770" decel="100000"/>
                                        <p:tgtEl>
                                          <p:spTgt spid="18435"/>
                                        </p:tgtEl>
                                      </p:cBhvr>
                                    </p:animEffect>
                                    <p:animScale>
                                      <p:cBhvr>
                                        <p:cTn id="11" dur="770" decel="100000"/>
                                        <p:tgtEl>
                                          <p:spTgt spid="18435"/>
                                        </p:tgtEl>
                                      </p:cBhvr>
                                      <p:from x="10000" y="10000"/>
                                      <p:to x="200000" y="450000"/>
                                    </p:animScale>
                                    <p:animScale>
                                      <p:cBhvr>
                                        <p:cTn id="12" dur="1230" accel="100000" fill="hold">
                                          <p:stCondLst>
                                            <p:cond delay="770"/>
                                          </p:stCondLst>
                                        </p:cTn>
                                        <p:tgtEl>
                                          <p:spTgt spid="18435"/>
                                        </p:tgtEl>
                                      </p:cBhvr>
                                      <p:from x="200000" y="450000"/>
                                      <p:to x="100000" y="100000"/>
                                    </p:animScale>
                                    <p:set>
                                      <p:cBhvr>
                                        <p:cTn id="13" dur="770" fill="hold"/>
                                        <p:tgtEl>
                                          <p:spTgt spid="18435"/>
                                        </p:tgtEl>
                                        <p:attrNameLst>
                                          <p:attrName>ppt_x</p:attrName>
                                        </p:attrNameLst>
                                      </p:cBhvr>
                                      <p:to>
                                        <p:strVal val="(0.5)"/>
                                      </p:to>
                                    </p:set>
                                    <p:anim from="(0.5)" to="(#ppt_x)" calcmode="lin" valueType="num">
                                      <p:cBhvr>
                                        <p:cTn id="14" dur="1230" accel="100000" fill="hold">
                                          <p:stCondLst>
                                            <p:cond delay="770"/>
                                          </p:stCondLst>
                                        </p:cTn>
                                        <p:tgtEl>
                                          <p:spTgt spid="18435"/>
                                        </p:tgtEl>
                                        <p:attrNameLst>
                                          <p:attrName>ppt_x</p:attrName>
                                        </p:attrNameLst>
                                      </p:cBhvr>
                                    </p:anim>
                                    <p:set>
                                      <p:cBhvr>
                                        <p:cTn id="15" dur="770" fill="hold"/>
                                        <p:tgtEl>
                                          <p:spTgt spid="18435"/>
                                        </p:tgtEl>
                                        <p:attrNameLst>
                                          <p:attrName>ppt_y</p:attrName>
                                        </p:attrNameLst>
                                      </p:cBhvr>
                                      <p:to>
                                        <p:strVal val="(#ppt_y+0.4)"/>
                                      </p:to>
                                    </p:set>
                                    <p:anim from="(#ppt_y+0.4)" to="(#ppt_y)" calcmode="lin" valueType="num">
                                      <p:cBhvr>
                                        <p:cTn id="16" dur="1230" accel="100000" fill="hold">
                                          <p:stCondLst>
                                            <p:cond delay="770"/>
                                          </p:stCondLst>
                                        </p:cTn>
                                        <p:tgtEl>
                                          <p:spTgt spid="1843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331640" y="260648"/>
            <a:ext cx="5786446" cy="156966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s-ES" sz="2400" dirty="0">
                <a:solidFill>
                  <a:schemeClr val="accent6">
                    <a:lumMod val="40000"/>
                    <a:lumOff val="60000"/>
                  </a:schemeClr>
                </a:solidFill>
                <a:latin typeface="Bodoni MT Black" pitchFamily="18" charset="0"/>
              </a:rPr>
              <a:t>Platero y yo: elegía andaluza; con ilustraciones de Fernando Marco. Madrid: Espasa-Calpe,</a:t>
            </a:r>
          </a:p>
          <a:p>
            <a:pPr algn="ctr"/>
            <a:r>
              <a:rPr lang="es-ES" sz="2400" dirty="0">
                <a:solidFill>
                  <a:schemeClr val="accent6">
                    <a:lumMod val="40000"/>
                    <a:lumOff val="60000"/>
                  </a:schemeClr>
                </a:solidFill>
                <a:latin typeface="Bodoni MT Black" pitchFamily="18" charset="0"/>
              </a:rPr>
              <a:t>1933.</a:t>
            </a:r>
          </a:p>
        </p:txBody>
      </p:sp>
      <p:pic>
        <p:nvPicPr>
          <p:cNvPr id="19458" name="Picture 2" descr="JIMÉNEZ Juan Ramón: PLATERO Y YO. Elegía Andaluza. Ilustraciones de Fernando Marco. (Libros antiguos (hasta 1936), raros y curiosos - Literatura - Poesía)"/>
          <p:cNvPicPr>
            <a:picLocks noChangeAspect="1" noChangeArrowheads="1"/>
          </p:cNvPicPr>
          <p:nvPr/>
        </p:nvPicPr>
        <p:blipFill>
          <a:blip r:embed="rId2" cstate="print"/>
          <a:srcRect/>
          <a:stretch>
            <a:fillRect/>
          </a:stretch>
        </p:blipFill>
        <p:spPr bwMode="auto">
          <a:xfrm>
            <a:off x="2334579" y="2132856"/>
            <a:ext cx="3543858" cy="4725144"/>
          </a:xfrm>
          <a:prstGeom prst="rect">
            <a:avLst/>
          </a:prstGeom>
          <a:noFill/>
        </p:spPr>
      </p:pic>
    </p:spTree>
  </p:cSld>
  <p:clrMapOvr>
    <a:masterClrMapping/>
  </p:clrMapOvr>
  <p:transition spd="med">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2"/>
                                        </p:tgtEl>
                                        <p:attrNameLst>
                                          <p:attrName>ppt_w</p:attrName>
                                        </p:attrNameLst>
                                      </p:cBhvr>
                                      <p:tavLst>
                                        <p:tav tm="0">
                                          <p:val>
                                            <p:strVal val="#ppt_w*.05"/>
                                          </p:val>
                                        </p:tav>
                                        <p:tav tm="100000">
                                          <p:val>
                                            <p:strVal val="#ppt_w"/>
                                          </p:val>
                                        </p:tav>
                                      </p:tavLst>
                                    </p:anim>
                                    <p:anim calcmode="lin" valueType="num">
                                      <p:cBhvr>
                                        <p:cTn id="10" dur="2000" fill="hold"/>
                                        <p:tgtEl>
                                          <p:spTgt spid="2"/>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2"/>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2"/>
                                        </p:tgtEl>
                                      </p:cBhvr>
                                    </p:animEffect>
                                  </p:childTnLst>
                                </p:cTn>
                              </p:par>
                            </p:childTnLst>
                          </p:cTn>
                        </p:par>
                        <p:par>
                          <p:cTn id="15" fill="hold">
                            <p:stCondLst>
                              <p:cond delay="2000"/>
                            </p:stCondLst>
                            <p:childTnLst>
                              <p:par>
                                <p:cTn id="16" presetID="48" presetClass="entr" presetSubtype="0" accel="50000" fill="hold" nodeType="afterEffect">
                                  <p:stCondLst>
                                    <p:cond delay="0"/>
                                  </p:stCondLst>
                                  <p:childTnLst>
                                    <p:set>
                                      <p:cBhvr>
                                        <p:cTn id="17" dur="1" fill="hold">
                                          <p:stCondLst>
                                            <p:cond delay="0"/>
                                          </p:stCondLst>
                                        </p:cTn>
                                        <p:tgtEl>
                                          <p:spTgt spid="19458"/>
                                        </p:tgtEl>
                                        <p:attrNameLst>
                                          <p:attrName>style.visibility</p:attrName>
                                        </p:attrNameLst>
                                      </p:cBhvr>
                                      <p:to>
                                        <p:strVal val="visible"/>
                                      </p:to>
                                    </p:set>
                                    <p:anim calcmode="lin" valueType="num">
                                      <p:cBhvr>
                                        <p:cTn id="18" dur="2000" fill="hold"/>
                                        <p:tgtEl>
                                          <p:spTgt spid="1945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9" dur="2000" fill="hold"/>
                                        <p:tgtEl>
                                          <p:spTgt spid="19458"/>
                                        </p:tgtEl>
                                        <p:attrNameLst>
                                          <p:attrName>ppt_x</p:attrName>
                                        </p:attrNameLst>
                                      </p:cBhvr>
                                      <p:tavLst>
                                        <p:tav tm="0">
                                          <p:val>
                                            <p:fltVal val="-1"/>
                                          </p:val>
                                        </p:tav>
                                        <p:tav tm="50000">
                                          <p:val>
                                            <p:fltVal val="0.95"/>
                                          </p:val>
                                        </p:tav>
                                        <p:tav tm="100000">
                                          <p:val>
                                            <p:strVal val="#ppt_x"/>
                                          </p:val>
                                        </p:tav>
                                      </p:tavLst>
                                    </p:anim>
                                    <p:anim calcmode="lin" valueType="num">
                                      <p:cBhvr>
                                        <p:cTn id="20" dur="2000" fill="hold"/>
                                        <p:tgtEl>
                                          <p:spTgt spid="19458"/>
                                        </p:tgtEl>
                                        <p:attrNameLst>
                                          <p:attrName>ppt_y</p:attrName>
                                        </p:attrNameLst>
                                      </p:cBhvr>
                                      <p:tavLst>
                                        <p:tav tm="0">
                                          <p:val>
                                            <p:strVal val="#ppt_y"/>
                                          </p:val>
                                        </p:tav>
                                        <p:tav tm="100000">
                                          <p:val>
                                            <p:strVal val="#ppt_y"/>
                                          </p:val>
                                        </p:tav>
                                      </p:tavLst>
                                    </p:anim>
                                    <p:animEffect transition="in" filter="fade">
                                      <p:cBhvr>
                                        <p:cTn id="21" dur="20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juan ramon jimenez platero y yo 1934 editorial signo madrid (Libros antiguos (hasta 1936), raros y curiosos - Literatura - Poesía)"/>
          <p:cNvPicPr>
            <a:picLocks noChangeAspect="1" noChangeArrowheads="1"/>
          </p:cNvPicPr>
          <p:nvPr/>
        </p:nvPicPr>
        <p:blipFill>
          <a:blip r:embed="rId2" cstate="print"/>
          <a:srcRect/>
          <a:stretch>
            <a:fillRect/>
          </a:stretch>
        </p:blipFill>
        <p:spPr bwMode="auto">
          <a:xfrm>
            <a:off x="3923928" y="1844824"/>
            <a:ext cx="3929090" cy="5236406"/>
          </a:xfrm>
          <a:prstGeom prst="rect">
            <a:avLst/>
          </a:prstGeom>
          <a:noFill/>
        </p:spPr>
      </p:pic>
      <p:sp>
        <p:nvSpPr>
          <p:cNvPr id="2" name="1 Rectángulo"/>
          <p:cNvSpPr/>
          <p:nvPr/>
        </p:nvSpPr>
        <p:spPr>
          <a:xfrm>
            <a:off x="1547664" y="404664"/>
            <a:ext cx="5214958" cy="1200329"/>
          </a:xfrm>
          <a:prstGeom prst="rect">
            <a:avLst/>
          </a:prstGeom>
          <a:effectLst>
            <a:outerShdw blurRad="76200" dist="12700" dir="2700000" sy="-23000" kx="-800400" algn="bl" rotWithShape="0">
              <a:prstClr val="black">
                <a:alpha val="20000"/>
              </a:prstClr>
            </a:outerShdw>
          </a:effectLst>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s-ES" sz="2400" dirty="0">
                <a:solidFill>
                  <a:schemeClr val="accent6">
                    <a:lumMod val="40000"/>
                    <a:lumOff val="60000"/>
                  </a:schemeClr>
                </a:solidFill>
                <a:latin typeface="Bodoni MT Black" pitchFamily="18" charset="0"/>
              </a:rPr>
              <a:t>Platero y yo. Elegía andaluza, 1907-1916. Madrid: Editorial Signo, 1934</a:t>
            </a:r>
            <a:r>
              <a:rPr lang="es-ES" sz="2400" dirty="0">
                <a:solidFill>
                  <a:schemeClr val="accent6">
                    <a:lumMod val="40000"/>
                    <a:lumOff val="60000"/>
                  </a:schemeClr>
                </a:solidFill>
              </a:rPr>
              <a:t>.</a:t>
            </a: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par>
                          <p:cTn id="8" fill="hold">
                            <p:stCondLst>
                              <p:cond delay="2000"/>
                            </p:stCondLst>
                            <p:childTnLst>
                              <p:par>
                                <p:cTn id="9" presetID="13" presetClass="entr" presetSubtype="32" fill="hold" nodeType="afterEffect">
                                  <p:stCondLst>
                                    <p:cond delay="0"/>
                                  </p:stCondLst>
                                  <p:childTnLst>
                                    <p:set>
                                      <p:cBhvr>
                                        <p:cTn id="10" dur="1" fill="hold">
                                          <p:stCondLst>
                                            <p:cond delay="0"/>
                                          </p:stCondLst>
                                        </p:cTn>
                                        <p:tgtEl>
                                          <p:spTgt spid="20482"/>
                                        </p:tgtEl>
                                        <p:attrNameLst>
                                          <p:attrName>style.visibility</p:attrName>
                                        </p:attrNameLst>
                                      </p:cBhvr>
                                      <p:to>
                                        <p:strVal val="visible"/>
                                      </p:to>
                                    </p:set>
                                    <p:animEffect transition="in" filter="plus(out)">
                                      <p:cBhvr>
                                        <p:cTn id="11" dur="20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AutoShape 4" descr="data:image/jpeg;base64,/9j/4AAQSkZJRgABAQAAAQABAAD/2wCEAAkGBxQTEhUUExQVFhQXFxcYFxcXGBcXHBcXFxUXHBcXFBQYHCggGBwlHBQWITEhJSkrLi4uFx8zODMsNygtLisBCgoKDg0OGhAQGy4lHCQsLy0sLCwtLCwsLCwsLCwsLCwsLCwsLCwsLiwsLC8sLCw0LCwrMCwsLCw0LCwrLCwsLP/AABEIAPEA0QMBIgACEQEDEQH/xAAbAAACAwEBAQAAAAAAAAAAAAABAgAFBgQDB//EAEIQAAIBAgMEBQkFBgYDAQAAAAECAAMRBBIhBTFBUQYTImGRMlNxgZKhscHRFCNCUmIVFjNDcuEHY4KisvDC0vGT/8QAGwEAAgMBAQEAAAAAAAAAAAAAAAECAwUEBgf/xAAyEQACAQIFAAgFBQADAAAAAAAAAQIDEQQSITFRBRMUIkFhcZFSgaGx0QYWweHwIzJi/9oADAMBAAIRAxEAPwDnhkEa02jyZFMYQWjiAAjCQCG0BBAhhAkCxgQCNDaECIAAwgQqI9oxAhEIEKiAEkhtCBAQsIhIhjEACS0YCG0AEAjARoYAIBJaNaSAChYQIwWG0AFtJGkgBRiOILQgSJMYCGARlEYBtCDIRKba22jSfIgBIy3J7+HgffIVKkYK8i7D4eeIn1cNy8tDeZR9uVjuYDuyiRdtVuY8B9Jzdtp+ZqroDFPxXu/wawRgJkv23W/MPZH0k/blb8w9kQ7dT8yX7exXMfd/g14hAmRG3K5/EvsiH9uV/wAw9kQ7bT8xft/Fcx93+DXGOJjv27X/ADL7IhG3q/5gf9Ih22n5h+3sVzH3f4NhaQTH/t2v+Yeys9afSGsN+U+oCHbqfmH7dxXK93+DW2hmPqdIKxOhAHKwPxEj7frncQPUPmI+3U+GC/TuK5j7/wBGwtDMWduV/wA/+1fpB+2q/nD4L9Iu3Q4ZP9t4n4o/X8G1ENphjteuf5jfD4TSdGsW1Sm2Y3Kta55Ef/ZOni41JZUjmxnQtbC0nVlJNLi5aQxrQTqMYFoY2WS0AJJJlkjApAYRIBHAkSZBGAkEN4hFP0hxjJlVWIJuTblwmWLl2uxJJN7nfpp9JcdI3vV9CgfE/OU2GBv6vn/aZuMl4HqOgaSu5eR02kENpAJwnrEiFZLQyAQJWIIbSQwCwLQiG0MB2FtDaSNAdhbQhYYbQCwAslobQgQE0LNF0Nb+IP6T8frM9L3oi/3rjmnwYS/DO1WJmdMQzYOp6GpIgj2gtNs+ci2htGhtAQljJHkgBRrGtFUT0tETJaEQWkNhrADFbarXqVD3keGk56K6+oD3QYw3v+pviY9Abz3/AA/+THxT7x7XoOnaDY9obQwTlPQlzsRKXUYnrAmbL92WtcN1dW2Qbz2hT3cxwvLmjRw5VilNWK4kFQq5y1LPSJUAAkrlNTu7PMiVHR3BYir1nUVerCAM5NRqYtrqSNNLHfO6psrGtUpU2rFhWJCOKrPTOUEntKTwB0tLFtscNVLO+9b5ljszACloaLOQrjN1FQ5gagYL2kBuUut+HOLTFYL2qTlkw9OmuejUILEhqpFkPaGQKL6GY/EUirsp1KsynjqpINvCWr7ArJh6eJJC03YAakFQScrNwCm2+/EQuOVBLWUty52lhqIWtm6sHI4oAU2pkAdoZyyjM5soF9dXGs8Nk4DDmjRaoqF2FQ+XqxH2nssudd3V0eK3zb9Z14XYNXKz09pUsiWzMKrFVubLm1sPXPLA4bEVWrhcZSy0cmaqbZWDA6hwOFrRlV+60p7ev4OHYeHo5qpqZCA4AQi7WFVTdACcwyhxYE8NeMtcPTRGW1JiUaguZKNQqVPUGs47GtjRfvPWmcmIw9bOiLtGk5qEi61mCrYXGe26+4czPLaHRvEoHPXJVamL1ESqWdRzZDY2ht4EmlN96dr+v4O9qf3NUNSY12qAqxo1WVQeqUnNVS+gVjr3xVOHZyXWkPvnAUqE7HXUitxYC2Sm4ufzkcZTbJ2XWqKagcUqSmxqu5Rb8gd5PollXwOJFNqlHGdeqC7inVqFlHPKdbeiCYSpxi7Z9Sj2yFFZggAFk8kWGbq1zlRyzZrcLbpxWj1qjMczEsTvJJJPrMSQe5owjlikKJbdGGtiAOasPdf5SrtLDYRtiKf9VvEW+clSdpp+Zy4+GbD1F/5f2NtCI1pMs3z5eKBGUQiGAwWkjyRAUFowECxwIEgWnNtF8tJz+k+8f3nXKvpHUtRtzYD5/KJvQcFeSRkH3r6b+Anph/JHj4zxqHU9yn3zqproJiYh3me/6Ihagn6kMIkhlJsGu6FuqYbHVHXMopopW+XMDnutxqN43Tp6L7V6/GYamtNaVGl1jLTW51NNrszHUnX3zE3nrQtmGa9r623242vxk1I5Z4VSzN7v6aWNHT6L12xarWQolR3YsSD92pu50OmhA9JE042hhsU9XDrXutWmKdKn1bKqNTBKsrnQ6699hymXxHRWoxpthSa1Gr5L7ih/EtUfhtYyv29g6NGoKdKoajLpUawChuIQjfY3j1RRkjWaWbVLSy2tyWmzFKbOxwbRs9FCO8PqPfLboTjHfC16aU6GdFphMygZyWcnrST2rWmFpZcwzXy3F7Wvbja+l5oMb0XLdW+EvXo1CFU6ZkbitUDyeOu75pMsrUoWam93e9tNLHTt9K4qYfr0w6fednqQov2kvnsfRb1y+xOJSpi8ZRRESo1I2rqbk9hCVa+ltbacpmK3R9DXp4Wg5erurPpkUjygoAuQutz6o1XB7PRjTariGIJBqIqZAQdbKdSJLUplCEklre3gvPe3+uemFKYrB08OKiUqtJmYLUOVagYnc35hmnVsfDrgGatXq0y2RlSjTcOzlreVbRV0lFt3ZBw7gZg6Ouem43Mp7uB1laRIt2Z0xoqcXll3X5e4oEhEMIkTrAROnZzWq0zydf8AkJ4QrzjW5XVWaDXkfRzJCNdYcs31sfKZKzsIBDaOBIIxC2kj2kgMz9o0AhgMIlB0qqeQvpPw+s0CzKdJql6tuSj3yFR6FtCN5opOfpA+c7Jx0z5PexPhedkw6jvJs+i4GGWjFeSJJIIVkDuRAI079q4FafVuhJp1VLLmsGFmKlWtoSCu8b5c7N6IOaYq1iaasLqgALkcCQSAo8T3SVmyqWIpxjmbF6NbUWlhsYpqZWemBTW51YhwSttxsRrM2JpamxKAuB17H9DUXP8A+Vwx9U4K+yLqz0HFVV1cWK1EHEvTPDvBIjadiulUpZnJPcqhNL0L2qtD7RnqZA1Fgu/Wp+G1uO/WcewMDh6txWqsjXGXVQCDv1Yb/wDuuttWvQfCHXrq3gn/AK/98LkU90RxVelZ0539jHbA2qcNXSqBmtcMOakWOvPX3S1qbPwDk1FxZpoderakxdb/AIQdxnXtnotQpUalRKlQ5ALZstiSRpew539Ez21cEtLqgCSXpJUbl29QF9At67w1W4RlTrPNBtPY6+ku1UrtTSkpWjRQJTDeUd12b02HhKaECXvR3o6cQ6BiVVrkWF2Kg6tb8K30zHedADFudHcoQ12KIwTpx1NVqOqG6B2Ck7yoJAOndPC0Vi1O6uCHLIBGAgJn0HAvelTPNFP+0T2tOPYrXoUz+m3gSPlO4Tepu8E/I+V4qOWvOPDf3BJCBDaTKBbyRrSQAz0YRVEaABvMRtmrerUPefdp8ptm0BJ4T59jHzZjzPxMpru0TtwUM1QFJNUHJfjOgzwHlm3AAf8AfGexmIfRqasggxrzyvO3Y+D66tTpXtnYAnkN7H1AE+qFiTqWVzRGpT6nDYlteqTqkpEHt1UZmz33FO2Ce/TjPHZG1ccFqVaVR8gJLlrFSxDMQAwIvYE6fMSr23jxVqnLpSTsUl4LTU9n1neTzJms6MUc1JaRuFyiqqkqud0IbQZixBt5WUaemT8dDhqdyndq9+fBFlhsdi65CmsUV+ryVRRXK3WUi66txuMptxImR2th8RhcTnZ81TNmFRWzBjxzfNTN9UKtRTNULvfKV0Cu98yjLUHZAK2vbd7s50w2Z2XroB1JKFCc9+3bsoHICrqbZVNwI2tCnC1UqmVpJPTY4dr7TqaVqQT7O4HYNKkVpvYZqbdnnqDxBE6dn1Xq0w9JzRpq2XEKDdaaZSetpZrlAVDLl/MFtwlFsMVzUyYctnbQgbiP1g6EDv0myxGEWjRqpi8TmugDU6SKFpuzAoeyAC4te1hoG4axJ3Omuo00o6X8ObeltfUzOK2nQqt2qNYgHsjryS2ptmDKbE3/AA23zSYbCqevxFVVPU0ipFrqjBLLQpA78osGY6ljYcb0/RzYLmurIUqKoZlqKwK5wpyF18pbNY2IG6WvSMMaSYWgMmHSxqVaxFLO1737didbsSBcndu1a8yFVxzRhB+rvtyZPYOCFWsqsCQAzFRvYIpOUd7Wt65u8jUUNBWU42uL1WG6ilrWHIKOyo5m8xy45cNcYdy1UizVgLBQd60QdfS515Ab5sujuApogemTUL2LuTmLHeRbu1036a5SNSI8a3/2e3guf6+5gdr7PNCq1K98uXXd5Sqw0/1Tjmi6eW+2Ow3MtM/7APXu3zPASDWpoUJudOMnwC0NobQ2iLGbPoub4de4sPff/wApaGU3RBvunHJ7+Kr/AOsvAJtYd3pI+adKwy4yovP76gCxpAJLS8zxZJ6QQAziCemWBTGjEcW1qmWi57reOnzmFqC5UcyJsOk1S1G35mHu1+UyK2zjuBM48U7RZs9EU81aPr9g4fUsf1H3T1YTzwu706z3mQe8gu6eaU5edDaY+2U+ZFRRfm1J1X3kSoBnthcQ1N1dD2kYMD3g3Hwkk9QnTUoNFpjKtCg5ppQSqUOU1Khc5mGjEU1YKFuDYG8utjbVFFlqY2ibVhmp1EAU5RpYqliVtb1W0MrtoYBa1alXp/wK9VAw1+7qOwz025byQeIMt/8AESpmcIBuq5UHcKVPNbuzMo9RkrHFJxk4wtvvyPh9sVqjPSwj6ZOyyoFOZall6x2HGmOPEyk2rtmriwlJVORMxVFuSd5ubflFwOQE02x8MuHSvU3U8MjID5zElbVG77E5F7mPMzNdG8JltiGuRTcCmi3zVKoGYLf8KCwLHlpxg7hSVNNyS229Tr6PbYWlRNKklXr6hOZkC3I/ClNyTl5k5T7gZ2U+jtWuR1pFOmLkIhzG5IzEsTZnOl3JN7jXcJd9GOjhQF3tne5YgaC58hRx1O/dpuNlMusZjaVNCAQAfKckAHuzHyt/cNQNBJJaanNVxKU31S1fjv7GA25sdMGaVWk5zBxZWsSSuuYWAIF1GhF9bEC2vZtvBpix19EA5wbEAZkqgXNGtzDAHK3OwvYiV208JVxVV6y6Ub2SpUIpplUAdkvbiCbAcddYuBw1Si2alisOG3ECqLHuOYZTrI/Y61FuMZOXfX+synwuGeowVFLMdwUXM0+G6J1qShqtdaGbQKCzOx0OVUp+UdBoL7pZmsmAoqlJlVnUFqwRqrOeVLQJYcLt6oj7OYi9WoaJqDXMTWxNRf1WsKSdwsBxMFEKmKlPbSPvcyu3/wCKQaprFQAz2trrcE3Oa1/KvK207trUqK1MtAsyKAMzW7TccuXS3Dju5TjtIvc76X/RAtGAkEgiJs0vQ1v4o/pP/L+00nGZbog33jjml/Bh9ZqhNfCP/jPnvT0cuNl5pfYNobQQzpMckkkEAM8I0AEkkQM50tqaovcT8pnPztyX4y46S1b1iOQA+fzlHXP3Z/U4HgR9JnYuWlj0vQkO/m4TOmgdJ6zwtukYnjM6x65TaR0C02H+H+zhXGJUgFctMFTxuzG4PAjL3ekb5h1Yzb/4f47qEr1WyhLopZmtqMxsFAJY67h/cSjuU4mbdJ5dyzq9HquGJbDG99Go1LMtQDgDx4kXseRJBnFQxKY3F0qjP1dRaiXpVPJ7LgsKTgb737LakneZYYzpbQ1Y1C5G4KrgnuXMoCjTeT+W+bUTL4jZDtQ+2XFneoSg0KgMBmHMZmt3aeqTt4HPRzy1qaPZP18DQVcSK1englBWhTZmq5uyari7Ozi4IBa9hv1vbS021Kl1YU5QaeUAootkKMSHFMb/AChew0spAnzTauKa2FxSkiqyFWbiXotlzHmSpW8906W4lgFRUDmwUqpve/ZCqSRxsBa2u6CkhVMLOcVk2W/r4s03S/pL1P3dPKWIFh+EKRoWt5V+C6DfvBEzVKtTp1FfHFq1Q/yibimDqGqDdyPVjgdeRsekSfZ6z1+rL1yEykoTTpZaaqajG1mcspIG4bzrpFwfS0N5aUATvD0+yxO8rUQErfXylb0we+o6UMtPuRvy/H5eR6VcLhcR26pxI5VVK1qYHAAIl0H6Sq2me2zsdqBBDLUpNfJUXyWtvB/Kw5GaWsuErKWU08JWA0qU61PIe5lVg1j/AEgzHYmq5PadntfUsWHpF4pHRhc19G7LdP8Ah/70NT0M2PijaqjKlLNfLUuVex3hOYto2hHCdPSjo3irOyVesp3LFFAVrcCyqAKhHPfNglfq1VVRQqgAE1EUWAFr8QfVFp7Rc69Wh70rIw9ZIFpJKyM+WKqOp1iS+h8ZIklv0pw6pi6yoLLmBA4dpVY27rsZVWldrM3qc88FLkFoQILRxESZbdFmtXHerD3X+U2QWYfYD2xFP0keII+c3NpqYJ9xrzPDfqSNsTF8x/lkEkKwidh54F4ZIYAZoGGAQVmyqTyBPgJIgYbalTNVqH9R9042GiDvv7j9YazXv3/OGp5SjkPjMjFS1R7ToWnaEn6I9dwnm1S89eETJOQ35XDTWXmzMLSp0PtFdDUu5p06dyoYqAWZ2GthcaDeTKTJpLQ7RBwooMDmSqXRri2VgA6kb96giNEJJ6JfM7VwNPFIWwymnWTV6GbNmX89EtqbcV1Imk2NSNbZ/VhT1lE10ZLWJFVHKaf15PZ7p8/U63BsRuI0se4yzba+IdcjV6rLa1i7G479dfXGmQnQnKyT8b6/7UucZVwy06WHqdY7Us5Z6TJlz1Gu6gMO1ayjMDwlrTwVOlh0rYMrmbTrKvlIx3qpHYpP3tv0sZiAJYbJ2rUoElCCrCz02F0ccmX5wTRZUw8svdeu/ky42R0gegTRxK1GW5/EVqU2O8q17kHfa9j8V25hMPVyPhqgeozAFMpRjcHtFbBQRaxIsDe9hrfi2vtGlVRAtNqbqTa7Z1Cn8CmwawO4G9rkco3R/aNGg2d1dn1AK5bKCN6gnVvTpa+hvC5Hqrf8iTUuFsyyw/QxyO1UAa24C4HcWJA36X3X0vqL0m1NnvQfI1tRmBHFTexsdRqDobETcJ0/oKABSq6DS+Q28WmU2ztSlXrI+V1QABxoSRmJNtbE6nXT5ltKxChUxLn31od3STYVepi3K0XYOVKsFupGRRq24buM8tv9HKy4ghaTMGyZSq3B7ABFwLDUGXdTphRY3z4tF/IBRt6AfKA9cn720gexWxgHJlpVPAsbjxhZclcamIjbu7K3iZ/pjQK4k5vKNOkT6RSVT71Mo7S/6VbSo4hkemapcLkfrFUZgCSGuhtfUi1uUoryL3O/DX6tKS1IBIIQYREXnvs9rVaZ5Ov/ACE+ghZ85U68renhPpF76zRwL3R479TR71OXqC0IkhE7zypLSRryQGZkCcW2ny0HPdbx0naBKfpTUtRtzYDw1jk7JigrySMfU4DvEb8Z7gIo8pfWY+HFyx5kzFxD757zomFqC82ekhMNoVSUGrZgoqSwHMgD1ma6rUrpXp4dKdAFyo7WGRdSSD5dyQLb76zNUHysrW3EHwN/lLirtlGxPXigBcuXUuWuXBFwxXskXuNN4jRTUpSk9r6fUs0oK9bqjh8NVIQOWXPhrXIGVgCQrXIFiOM5DhcNZ26rEoKbZXyvTdVJJAFyo4giGl0lINaoFHW1Wp2LDOESnuHa1LXCG55Xnsu0qIwj0AWzsmdmO56pqIctrXuqrob21aSK4wqQ8H4f2edXCYdEWoaWLKNopbq0DHuYAxcTiqdJin2NVdTY9bUqOR6QpUe6dtfaNBqGERqlyr0zU7LAoighgwGjeVoRra859t7bWpVFejmSocyvmCtcA9hhcWvY23XGUaxMnBzk7NPx8X8jqpVr0DW6nBAa2Qo12CFA1jm3jrF0vc68p51CnULXfCUcjPkGR6qG9ib2uRbskX5iV+H2mvUNSennN3ZGuBlaooUkrbW2UEajUTpxW3VqUupNIKg6oIVN2HVk5sxOhvnqHQDyoA6ck9F48+HuelTB0C4pmjiEdgrKqMlbRlDLYEA7tbXkp7IosxRXxAcb0OHJYekK57vGey7So/bvtAc5LM1ipUi1MqlPS/JRcaaybK2oGr1nfq0z0CgDswS6qgQM9wf5Y13wBuoldX2v8+NTmpYLDFxTDV3ctlCrSVDmva3bfQ+qPimoUXKHCuSLfxK3Ai4IFNbEW4gzhBNKolQMvllh1bXtkYbs19OV73tO3pBiqFVlalmvYK10VFIBaxAU6EAqDpY2J0gWWk5JNtp/f5WGxNNGw/XfZsiljTVlqse3luLqwNxpzEpLTR1Np0amG+zi9PKEKs2qsykl7qoJUnMwBub6bpnREyyhfVNNa/Ql5BCBJEdADPouCa9NDzRT4qJ89yzd7Fe9Cmf0geGnynbgn3mvI8v+pY3pQlw/4O20IkBhE0zxwII1pIAZhZnOl1TyF9J+U0RMyXSepetbkoHzkajtElh1eaKel5RPJZ7YMWX0zwRtHPqnXR8kTEqu82fROj4ZaMF5DCMIBGtKzQCIQJBCIEggQ3kEIjESOIoEZYAEQyASAQAZRHEVYwgMMMXWMIAC8lrxoQO8wC4qx7SCGMVwGbPo098OvcWHvv8AOY4LNX0Tf7phyf4qPoZ04R2qGD+oY3wl+Gi7BjXixhNU8MSSTWSAGVExG2amas577eGk3BnzzEvdmN95Jv6TIVnoX4SN5MSmOx/UZ2rOdadgnrnSRMNvU+jUFaKXkMIYqiMIHRcN+6EQQgQGhhDaQQwGGMIJBAVxxIDAphgFwiegiCNALjwiKTCRzgFwwwgRisYriGFYVHCMqiAORJo+iB/iD+k/8r/KZ+XnRR+2w5p8GX6y7Du1RGV0ws2Dn6fyaa0MgkAmwfPyXkktJADH42plps3JT8J89rNp65vNrozUXC6kifPdpqwW9joRe+nxlGJ2O7o5LOr8osEe5Udxnu2+Z0bTYG/Vty4fGe/7cbzTTIys9vDFU/EvRIDKZdv/AOS8h2//AJT+EMrLVi6f+TLu8YSj/b3+U/hJ+3/8p/CGVku10+foy+EcShHSEebfwh/eEebfwhlY+10+S8JjiUI6Qr5up4Rv3jXzdTwhlYu1U+S+hvKJeki8ab+EYdJU/JU8IZWHaafJdxg0ox0lTzdTwh/edPNv4f2jysO1U+S+jBZQfvMnm6nhCOk6ebqeH9oZWHaqXJobeqQnwlB+86ebqeBkHSinxp1PD+0LMXaafJoF7o4WUA6Vpxp1PD+0deltLjTqeEMrIvFU+S8VZb9HDat6VYfP5TLYTbq1AStNwBxbTw01ms6NYVmK1tAozDfc7iDcW7+ctoxedWOLpHEQ7NO73VkagQxRJebB4Ma8kFpIXAyqxrX36wCNaSIHl9jp3vkX2R9IfslP8i+A+k9owiyrglnlyc/2Cmf5aeyv0kOzaXm09lfpOiMDHkjwLrJcnMNm0fNp7K/SBdlUbC9Knf8AoX6TsUxoskeCXWz5fucq7Ko+ap+wv0h/ZNDzNP2E+k67wgwyR4DrZ/E/c4xsah5ml7C/SMNj0PM0/YX6TsEIi6uPA+uqfE/c5Bseh5mn7C/SMNjUPM0/YX6TsUxgYurjwHXVPifucX7EoeZp+wv0itsrDj+QhNwCAg0vu13A3tLIRaq3Gh3agczu38DqYpU422RbSrSzd6T9ziGxsPa5oUxrbVU524SDZGF81R9leV/hrLGqgZcpFhutut6wfnPP7Immm7dqdO1f/vdpukci4QOrK77z9/7OM7KwtieqpWAuTlXd4d48ZDsnCj+XS323Lv5acZ2JhFAIAsDv1Ou/6+4co/2db9/pPMm3ouSY8i4QKrL45e5xjZGF4U6XLcu+FdlYXzdLh+EW1JAsf9J8J2rhl791t51FgLHu7I8Ifsy3va501Ot9Tv8AaMXVrhD66Xxy9ziOysLb+HS48Ad2+07sOKaDImVRe1gQNeVucgww3a2tbed1rAeoRhh1vu955g29FxGo22SFKpmVpSbPQ1lFxmGm/UaemGm4OoN9/iDY/CeTYVTvF/Se6xv6hPamtvefEk/EySuVvLbQaSGSMRlRGMkkkVhjySRiIIZJICGWOZJIxhEaSSIQ4hEkkCR6CRJJIAOIVkkiBbjmQQyQGGESSRDDHhkgAFh4ySQAjQ05JIAgySSQJH//2Q==">
            <a:hlinkClick r:id="rId2"/>
          </p:cNvPr>
          <p:cNvSpPr>
            <a:spLocks noChangeAspect="1" noChangeArrowheads="1"/>
          </p:cNvSpPr>
          <p:nvPr/>
        </p:nvSpPr>
        <p:spPr bwMode="auto">
          <a:xfrm>
            <a:off x="117475" y="-1851025"/>
            <a:ext cx="3352800" cy="386715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1510" name="AutoShape 6" descr="data:image/jpeg;base64,/9j/4AAQSkZJRgABAQAAAQABAAD/2wCEAAkGBxQTEhUUExQVFhQXFxcYFxcXGBcXHBcXFxUXHBcXFBQYHCggGBwlHBQWITEhJSkrLi4uFx8zODMsNygtLisBCgoKDg0OGhAQGy4lHCQsLy0sLCwtLCwsLCwsLCwsLCwsLCwsLCwsLiwsLC8sLCw0LCwrMCwsLCw0LCwrLCwsLP/AABEIAPEA0QMBIgACEQEDEQH/xAAbAAACAwEBAQAAAAAAAAAAAAABAgAFBgQDB//EAEIQAAIBAgMEBQkFBgYDAQAAAAECAAMRBBIhBTFBUQYTImGRMlNxgZKhscHRFCNCUmIVFjNDcuEHY4KisvDC0vGT/8QAGwEAAgMBAQEAAAAAAAAAAAAAAAECAwUEBgf/xAAyEQACAQIFAAgFBQADAAAAAAAAAQIDEQQSITFRBRMUIkFhcZFSgaGx0QYWweHwIzJi/9oADAMBAAIRAxEAPwDnhkEa02jyZFMYQWjiAAjCQCG0BBAhhAkCxgQCNDaECIAAwgQqI9oxAhEIEKiAEkhtCBAQsIhIhjEACS0YCG0AEAjARoYAIBJaNaSAChYQIwWG0AFtJGkgBRiOILQgSJMYCGARlEYBtCDIRKba22jSfIgBIy3J7+HgffIVKkYK8i7D4eeIn1cNy8tDeZR9uVjuYDuyiRdtVuY8B9Jzdtp+ZqroDFPxXu/wawRgJkv23W/MPZH0k/blb8w9kQ7dT8yX7exXMfd/g14hAmRG3K5/EvsiH9uV/wAw9kQ7bT8xft/Fcx93+DXGOJjv27X/ADL7IhG3q/5gf9Ih22n5h+3sVzH3f4NhaQTH/t2v+Yeys9afSGsN+U+oCHbqfmH7dxXK93+DW2hmPqdIKxOhAHKwPxEj7frncQPUPmI+3U+GC/TuK5j7/wBGwtDMWduV/wA/+1fpB+2q/nD4L9Iu3Q4ZP9t4n4o/X8G1ENphjteuf5jfD4TSdGsW1Sm2Y3Kta55Ef/ZOni41JZUjmxnQtbC0nVlJNLi5aQxrQTqMYFoY2WS0AJJJlkjApAYRIBHAkSZBGAkEN4hFP0hxjJlVWIJuTblwmWLl2uxJJN7nfpp9JcdI3vV9CgfE/OU2GBv6vn/aZuMl4HqOgaSu5eR02kENpAJwnrEiFZLQyAQJWIIbSQwCwLQiG0MB2FtDaSNAdhbQhYYbQCwAslobQgQE0LNF0Nb+IP6T8frM9L3oi/3rjmnwYS/DO1WJmdMQzYOp6GpIgj2gtNs+ci2htGhtAQljJHkgBRrGtFUT0tETJaEQWkNhrADFbarXqVD3keGk56K6+oD3QYw3v+pviY9Abz3/AA/+THxT7x7XoOnaDY9obQwTlPQlzsRKXUYnrAmbL92WtcN1dW2Qbz2hT3cxwvLmjRw5VilNWK4kFQq5y1LPSJUAAkrlNTu7PMiVHR3BYir1nUVerCAM5NRqYtrqSNNLHfO6psrGtUpU2rFhWJCOKrPTOUEntKTwB0tLFtscNVLO+9b5ljszACloaLOQrjN1FQ5gagYL2kBuUut+HOLTFYL2qTlkw9OmuejUILEhqpFkPaGQKL6GY/EUirsp1KsynjqpINvCWr7ArJh6eJJC03YAakFQScrNwCm2+/EQuOVBLWUty52lhqIWtm6sHI4oAU2pkAdoZyyjM5soF9dXGs8Nk4DDmjRaoqF2FQ+XqxH2nssudd3V0eK3zb9Z14XYNXKz09pUsiWzMKrFVubLm1sPXPLA4bEVWrhcZSy0cmaqbZWDA6hwOFrRlV+60p7ev4OHYeHo5qpqZCA4AQi7WFVTdACcwyhxYE8NeMtcPTRGW1JiUaguZKNQqVPUGs47GtjRfvPWmcmIw9bOiLtGk5qEi61mCrYXGe26+4czPLaHRvEoHPXJVamL1ESqWdRzZDY2ht4EmlN96dr+v4O9qf3NUNSY12qAqxo1WVQeqUnNVS+gVjr3xVOHZyXWkPvnAUqE7HXUitxYC2Sm4ufzkcZTbJ2XWqKagcUqSmxqu5Rb8gd5PollXwOJFNqlHGdeqC7inVqFlHPKdbeiCYSpxi7Z9Sj2yFFZggAFk8kWGbq1zlRyzZrcLbpxWj1qjMczEsTvJJJPrMSQe5owjlikKJbdGGtiAOasPdf5SrtLDYRtiKf9VvEW+clSdpp+Zy4+GbD1F/5f2NtCI1pMs3z5eKBGUQiGAwWkjyRAUFowECxwIEgWnNtF8tJz+k+8f3nXKvpHUtRtzYD5/KJvQcFeSRkH3r6b+Anph/JHj4zxqHU9yn3zqproJiYh3me/6Ihagn6kMIkhlJsGu6FuqYbHVHXMopopW+XMDnutxqN43Tp6L7V6/GYamtNaVGl1jLTW51NNrszHUnX3zE3nrQtmGa9r623242vxk1I5Z4VSzN7v6aWNHT6L12xarWQolR3YsSD92pu50OmhA9JE042hhsU9XDrXutWmKdKn1bKqNTBKsrnQ6699hymXxHRWoxpthSa1Gr5L7ih/EtUfhtYyv29g6NGoKdKoajLpUawChuIQjfY3j1RRkjWaWbVLSy2tyWmzFKbOxwbRs9FCO8PqPfLboTjHfC16aU6GdFphMygZyWcnrST2rWmFpZcwzXy3F7Wvbja+l5oMb0XLdW+EvXo1CFU6ZkbitUDyeOu75pMsrUoWam93e9tNLHTt9K4qYfr0w6fednqQov2kvnsfRb1y+xOJSpi8ZRRESo1I2rqbk9hCVa+ltbacpmK3R9DXp4Wg5erurPpkUjygoAuQutz6o1XB7PRjTariGIJBqIqZAQdbKdSJLUplCEklre3gvPe3+uemFKYrB08OKiUqtJmYLUOVagYnc35hmnVsfDrgGatXq0y2RlSjTcOzlreVbRV0lFt3ZBw7gZg6Ouem43Mp7uB1laRIt2Z0xoqcXll3X5e4oEhEMIkTrAROnZzWq0zydf8AkJ4QrzjW5XVWaDXkfRzJCNdYcs31sfKZKzsIBDaOBIIxC2kj2kgMz9o0AhgMIlB0qqeQvpPw+s0CzKdJql6tuSj3yFR6FtCN5opOfpA+c7Jx0z5PexPhedkw6jvJs+i4GGWjFeSJJIIVkDuRAI079q4FafVuhJp1VLLmsGFmKlWtoSCu8b5c7N6IOaYq1iaasLqgALkcCQSAo8T3SVmyqWIpxjmbF6NbUWlhsYpqZWemBTW51YhwSttxsRrM2JpamxKAuB17H9DUXP8A+Vwx9U4K+yLqz0HFVV1cWK1EHEvTPDvBIjadiulUpZnJPcqhNL0L2qtD7RnqZA1Fgu/Wp+G1uO/WcewMDh6txWqsjXGXVQCDv1Yb/wDuuttWvQfCHXrq3gn/AK/98LkU90RxVelZ0539jHbA2qcNXSqBmtcMOakWOvPX3S1qbPwDk1FxZpoderakxdb/AIQdxnXtnotQpUalRKlQ5ALZstiSRpew539Ez21cEtLqgCSXpJUbl29QF9At67w1W4RlTrPNBtPY6+ku1UrtTSkpWjRQJTDeUd12b02HhKaECXvR3o6cQ6BiVVrkWF2Kg6tb8K30zHedADFudHcoQ12KIwTpx1NVqOqG6B2Ck7yoJAOndPC0Vi1O6uCHLIBGAgJn0HAvelTPNFP+0T2tOPYrXoUz+m3gSPlO4Tepu8E/I+V4qOWvOPDf3BJCBDaTKBbyRrSQAz0YRVEaABvMRtmrerUPefdp8ptm0BJ4T59jHzZjzPxMpru0TtwUM1QFJNUHJfjOgzwHlm3AAf8AfGexmIfRqasggxrzyvO3Y+D66tTpXtnYAnkN7H1AE+qFiTqWVzRGpT6nDYlteqTqkpEHt1UZmz33FO2Ce/TjPHZG1ccFqVaVR8gJLlrFSxDMQAwIvYE6fMSr23jxVqnLpSTsUl4LTU9n1neTzJms6MUc1JaRuFyiqqkqud0IbQZixBt5WUaemT8dDhqdyndq9+fBFlhsdi65CmsUV+ryVRRXK3WUi66txuMptxImR2th8RhcTnZ81TNmFRWzBjxzfNTN9UKtRTNULvfKV0Cu98yjLUHZAK2vbd7s50w2Z2XroB1JKFCc9+3bsoHICrqbZVNwI2tCnC1UqmVpJPTY4dr7TqaVqQT7O4HYNKkVpvYZqbdnnqDxBE6dn1Xq0w9JzRpq2XEKDdaaZSetpZrlAVDLl/MFtwlFsMVzUyYctnbQgbiP1g6EDv0myxGEWjRqpi8TmugDU6SKFpuzAoeyAC4te1hoG4axJ3Omuo00o6X8ObeltfUzOK2nQqt2qNYgHsjryS2ptmDKbE3/AA23zSYbCqevxFVVPU0ipFrqjBLLQpA78osGY6ljYcb0/RzYLmurIUqKoZlqKwK5wpyF18pbNY2IG6WvSMMaSYWgMmHSxqVaxFLO1737didbsSBcndu1a8yFVxzRhB+rvtyZPYOCFWsqsCQAzFRvYIpOUd7Wt65u8jUUNBWU42uL1WG6ilrWHIKOyo5m8xy45cNcYdy1UizVgLBQd60QdfS515Ab5sujuApogemTUL2LuTmLHeRbu1036a5SNSI8a3/2e3guf6+5gdr7PNCq1K98uXXd5Sqw0/1Tjmi6eW+2Ow3MtM/7APXu3zPASDWpoUJudOMnwC0NobQ2iLGbPoub4de4sPff/wApaGU3RBvunHJ7+Kr/AOsvAJtYd3pI+adKwy4yovP76gCxpAJLS8zxZJ6QQAziCemWBTGjEcW1qmWi57reOnzmFqC5UcyJsOk1S1G35mHu1+UyK2zjuBM48U7RZs9EU81aPr9g4fUsf1H3T1YTzwu706z3mQe8gu6eaU5edDaY+2U+ZFRRfm1J1X3kSoBnthcQ1N1dD2kYMD3g3Hwkk9QnTUoNFpjKtCg5ppQSqUOU1Khc5mGjEU1YKFuDYG8utjbVFFlqY2ibVhmp1EAU5RpYqliVtb1W0MrtoYBa1alXp/wK9VAw1+7qOwz025byQeIMt/8AESpmcIBuq5UHcKVPNbuzMo9RkrHFJxk4wtvvyPh9sVqjPSwj6ZOyyoFOZall6x2HGmOPEyk2rtmriwlJVORMxVFuSd5ubflFwOQE02x8MuHSvU3U8MjID5zElbVG77E5F7mPMzNdG8JltiGuRTcCmi3zVKoGYLf8KCwLHlpxg7hSVNNyS229Tr6PbYWlRNKklXr6hOZkC3I/ClNyTl5k5T7gZ2U+jtWuR1pFOmLkIhzG5IzEsTZnOl3JN7jXcJd9GOjhQF3tne5YgaC58hRx1O/dpuNlMusZjaVNCAQAfKckAHuzHyt/cNQNBJJaanNVxKU31S1fjv7GA25sdMGaVWk5zBxZWsSSuuYWAIF1GhF9bEC2vZtvBpix19EA5wbEAZkqgXNGtzDAHK3OwvYiV208JVxVV6y6Ub2SpUIpplUAdkvbiCbAcddYuBw1Si2alisOG3ECqLHuOYZTrI/Y61FuMZOXfX+synwuGeowVFLMdwUXM0+G6J1qShqtdaGbQKCzOx0OVUp+UdBoL7pZmsmAoqlJlVnUFqwRqrOeVLQJYcLt6oj7OYi9WoaJqDXMTWxNRf1WsKSdwsBxMFEKmKlPbSPvcyu3/wCKQaprFQAz2trrcE3Oa1/KvK207trUqK1MtAsyKAMzW7TccuXS3Dju5TjtIvc76X/RAtGAkEgiJs0vQ1v4o/pP/L+00nGZbog33jjml/Bh9ZqhNfCP/jPnvT0cuNl5pfYNobQQzpMckkkEAM8I0AEkkQM50tqaovcT8pnPztyX4y46S1b1iOQA+fzlHXP3Z/U4HgR9JnYuWlj0vQkO/m4TOmgdJ6zwtukYnjM6x65TaR0C02H+H+zhXGJUgFctMFTxuzG4PAjL3ekb5h1Yzb/4f47qEr1WyhLopZmtqMxsFAJY67h/cSjuU4mbdJ5dyzq9HquGJbDG99Go1LMtQDgDx4kXseRJBnFQxKY3F0qjP1dRaiXpVPJ7LgsKTgb737LakneZYYzpbQ1Y1C5G4KrgnuXMoCjTeT+W+bUTL4jZDtQ+2XFneoSg0KgMBmHMZmt3aeqTt4HPRzy1qaPZP18DQVcSK1englBWhTZmq5uyari7Ozi4IBa9hv1vbS021Kl1YU5QaeUAootkKMSHFMb/AChew0spAnzTauKa2FxSkiqyFWbiXotlzHmSpW8906W4lgFRUDmwUqpve/ZCqSRxsBa2u6CkhVMLOcVk2W/r4s03S/pL1P3dPKWIFh+EKRoWt5V+C6DfvBEzVKtTp1FfHFq1Q/yibimDqGqDdyPVjgdeRsekSfZ6z1+rL1yEykoTTpZaaqajG1mcspIG4bzrpFwfS0N5aUATvD0+yxO8rUQErfXylb0we+o6UMtPuRvy/H5eR6VcLhcR26pxI5VVK1qYHAAIl0H6Sq2me2zsdqBBDLUpNfJUXyWtvB/Kw5GaWsuErKWU08JWA0qU61PIe5lVg1j/AEgzHYmq5PadntfUsWHpF4pHRhc19G7LdP8Ah/70NT0M2PijaqjKlLNfLUuVex3hOYto2hHCdPSjo3irOyVesp3LFFAVrcCyqAKhHPfNglfq1VVRQqgAE1EUWAFr8QfVFp7Rc69Wh70rIw9ZIFpJKyM+WKqOp1iS+h8ZIklv0pw6pi6yoLLmBA4dpVY27rsZVWldrM3qc88FLkFoQILRxESZbdFmtXHerD3X+U2QWYfYD2xFP0keII+c3NpqYJ9xrzPDfqSNsTF8x/lkEkKwidh54F4ZIYAZoGGAQVmyqTyBPgJIgYbalTNVqH9R9042GiDvv7j9YazXv3/OGp5SjkPjMjFS1R7ToWnaEn6I9dwnm1S89eETJOQ35XDTWXmzMLSp0PtFdDUu5p06dyoYqAWZ2GthcaDeTKTJpLQ7RBwooMDmSqXRri2VgA6kb96giNEJJ6JfM7VwNPFIWwymnWTV6GbNmX89EtqbcV1Imk2NSNbZ/VhT1lE10ZLWJFVHKaf15PZ7p8/U63BsRuI0se4yzba+IdcjV6rLa1i7G479dfXGmQnQnKyT8b6/7UucZVwy06WHqdY7Us5Z6TJlz1Gu6gMO1ayjMDwlrTwVOlh0rYMrmbTrKvlIx3qpHYpP3tv0sZiAJYbJ2rUoElCCrCz02F0ccmX5wTRZUw8svdeu/ky42R0gegTRxK1GW5/EVqU2O8q17kHfa9j8V25hMPVyPhqgeozAFMpRjcHtFbBQRaxIsDe9hrfi2vtGlVRAtNqbqTa7Z1Cn8CmwawO4G9rkco3R/aNGg2d1dn1AK5bKCN6gnVvTpa+hvC5Hqrf8iTUuFsyyw/QxyO1UAa24C4HcWJA36X3X0vqL0m1NnvQfI1tRmBHFTexsdRqDobETcJ0/oKABSq6DS+Q28WmU2ztSlXrI+V1QABxoSRmJNtbE6nXT5ltKxChUxLn31od3STYVepi3K0XYOVKsFupGRRq24buM8tv9HKy4ghaTMGyZSq3B7ABFwLDUGXdTphRY3z4tF/IBRt6AfKA9cn720gexWxgHJlpVPAsbjxhZclcamIjbu7K3iZ/pjQK4k5vKNOkT6RSVT71Mo7S/6VbSo4hkemapcLkfrFUZgCSGuhtfUi1uUoryL3O/DX6tKS1IBIIQYREXnvs9rVaZ5Ov/ACE+ghZ85U68renhPpF76zRwL3R479TR71OXqC0IkhE7zypLSRryQGZkCcW2ny0HPdbx0naBKfpTUtRtzYDw1jk7JigrySMfU4DvEb8Z7gIo8pfWY+HFyx5kzFxD757zomFqC82ekhMNoVSUGrZgoqSwHMgD1ma6rUrpXp4dKdAFyo7WGRdSSD5dyQLb76zNUHysrW3EHwN/lLirtlGxPXigBcuXUuWuXBFwxXskXuNN4jRTUpSk9r6fUs0oK9bqjh8NVIQOWXPhrXIGVgCQrXIFiOM5DhcNZ26rEoKbZXyvTdVJJAFyo4giGl0lINaoFHW1Wp2LDOESnuHa1LXCG55Xnsu0qIwj0AWzsmdmO56pqIctrXuqrob21aSK4wqQ8H4f2edXCYdEWoaWLKNopbq0DHuYAxcTiqdJin2NVdTY9bUqOR6QpUe6dtfaNBqGERqlyr0zU7LAoighgwGjeVoRra859t7bWpVFejmSocyvmCtcA9hhcWvY23XGUaxMnBzk7NPx8X8jqpVr0DW6nBAa2Qo12CFA1jm3jrF0vc68p51CnULXfCUcjPkGR6qG9ib2uRbskX5iV+H2mvUNSennN3ZGuBlaooUkrbW2UEajUTpxW3VqUupNIKg6oIVN2HVk5sxOhvnqHQDyoA6ck9F48+HuelTB0C4pmjiEdgrKqMlbRlDLYEA7tbXkp7IosxRXxAcb0OHJYekK57vGey7So/bvtAc5LM1ipUi1MqlPS/JRcaaybK2oGr1nfq0z0CgDswS6qgQM9wf5Y13wBuoldX2v8+NTmpYLDFxTDV3ctlCrSVDmva3bfQ+qPimoUXKHCuSLfxK3Ai4IFNbEW4gzhBNKolQMvllh1bXtkYbs19OV73tO3pBiqFVlalmvYK10VFIBaxAU6EAqDpY2J0gWWk5JNtp/f5WGxNNGw/XfZsiljTVlqse3luLqwNxpzEpLTR1Np0amG+zi9PKEKs2qsykl7qoJUnMwBub6bpnREyyhfVNNa/Ql5BCBJEdADPouCa9NDzRT4qJ89yzd7Fe9Cmf0geGnynbgn3mvI8v+pY3pQlw/4O20IkBhE0zxwII1pIAZhZnOl1TyF9J+U0RMyXSepetbkoHzkajtElh1eaKel5RPJZ7YMWX0zwRtHPqnXR8kTEqu82fROj4ZaMF5DCMIBGtKzQCIQJBCIEggQ3kEIjESOIoEZYAEQyASAQAZRHEVYwgMMMXWMIAC8lrxoQO8wC4qx7SCGMVwGbPo098OvcWHvv8AOY4LNX0Tf7phyf4qPoZ04R2qGD+oY3wl+Gi7BjXixhNU8MSSTWSAGVExG2amas577eGk3BnzzEvdmN95Jv6TIVnoX4SN5MSmOx/UZ2rOdadgnrnSRMNvU+jUFaKXkMIYqiMIHRcN+6EQQgQGhhDaQQwGGMIJBAVxxIDAphgFwiegiCNALjwiKTCRzgFwwwgRisYriGFYVHCMqiAORJo+iB/iD+k/8r/KZ+XnRR+2w5p8GX6y7Du1RGV0ws2Dn6fyaa0MgkAmwfPyXkktJADH42plps3JT8J89rNp65vNrozUXC6kifPdpqwW9joRe+nxlGJ2O7o5LOr8osEe5Udxnu2+Z0bTYG/Vty4fGe/7cbzTTIys9vDFU/EvRIDKZdv/AOS8h2//AJT+EMrLVi6f+TLu8YSj/b3+U/hJ+3/8p/CGVku10+foy+EcShHSEebfwh/eEebfwhlY+10+S8JjiUI6Qr5up4Rv3jXzdTwhlYu1U+S+hvKJeki8ab+EYdJU/JU8IZWHaafJdxg0ox0lTzdTwh/edPNv4f2jysO1U+S+jBZQfvMnm6nhCOk6ebqeH9oZWHaqXJobeqQnwlB+86ebqeBkHSinxp1PD+0LMXaafJoF7o4WUA6Vpxp1PD+0deltLjTqeEMrIvFU+S8VZb9HDat6VYfP5TLYTbq1AStNwBxbTw01ms6NYVmK1tAozDfc7iDcW7+ctoxedWOLpHEQ7NO73VkagQxRJebB4Ma8kFpIXAyqxrX36wCNaSIHl9jp3vkX2R9IfslP8i+A+k9owiyrglnlyc/2Cmf5aeyv0kOzaXm09lfpOiMDHkjwLrJcnMNm0fNp7K/SBdlUbC9Knf8AoX6TsUxoskeCXWz5fucq7Ko+ap+wv0h/ZNDzNP2E+k67wgwyR4DrZ/E/c4xsah5ml7C/SMNj0PM0/YX6TsEIi6uPA+uqfE/c5Bseh5mn7C/SMNjUPM0/YX6TsUxgYurjwHXVPifucX7EoeZp+wv0itsrDj+QhNwCAg0vu13A3tLIRaq3Gh3agczu38DqYpU422RbSrSzd6T9ziGxsPa5oUxrbVU524SDZGF81R9leV/hrLGqgZcpFhutut6wfnPP7Immm7dqdO1f/vdpukci4QOrK77z9/7OM7KwtieqpWAuTlXd4d48ZDsnCj+XS323Lv5acZ2JhFAIAsDv1Ou/6+4co/2db9/pPMm3ouSY8i4QKrL45e5xjZGF4U6XLcu+FdlYXzdLh+EW1JAsf9J8J2rhl791t51FgLHu7I8Ifsy3va501Ot9Tv8AaMXVrhD66Xxy9ziOysLb+HS48Ad2+07sOKaDImVRe1gQNeVucgww3a2tbed1rAeoRhh1vu955g29FxGo22SFKpmVpSbPQ1lFxmGm/UaemGm4OoN9/iDY/CeTYVTvF/Se6xv6hPamtvefEk/EySuVvLbQaSGSMRlRGMkkkVhjySRiIIZJICGWOZJIxhEaSSIQ4hEkkCR6CRJJIAOIVkkiBbjmQQyQGGESSRDDHhkgAFh4ySQAjQ05JIAgySSQJH//2Q==">
            <a:hlinkClick r:id="rId2"/>
          </p:cNvPr>
          <p:cNvSpPr>
            <a:spLocks noChangeAspect="1" noChangeArrowheads="1"/>
          </p:cNvSpPr>
          <p:nvPr/>
        </p:nvSpPr>
        <p:spPr bwMode="auto">
          <a:xfrm>
            <a:off x="117475" y="-1851025"/>
            <a:ext cx="3352800" cy="3867150"/>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21511" name="Picture 7" descr="K:\Fundación\Platero y yo\untitled.png"/>
          <p:cNvPicPr>
            <a:picLocks noChangeAspect="1" noChangeArrowheads="1"/>
          </p:cNvPicPr>
          <p:nvPr/>
        </p:nvPicPr>
        <p:blipFill>
          <a:blip r:embed="rId3" cstate="print"/>
          <a:srcRect/>
          <a:stretch>
            <a:fillRect/>
          </a:stretch>
        </p:blipFill>
        <p:spPr bwMode="auto">
          <a:xfrm>
            <a:off x="1500166" y="1857340"/>
            <a:ext cx="4336671" cy="5000660"/>
          </a:xfrm>
          <a:prstGeom prst="rect">
            <a:avLst/>
          </a:prstGeom>
          <a:noFill/>
        </p:spPr>
      </p:pic>
      <p:sp>
        <p:nvSpPr>
          <p:cNvPr id="6" name="5 Rectángulo"/>
          <p:cNvSpPr/>
          <p:nvPr/>
        </p:nvSpPr>
        <p:spPr>
          <a:xfrm>
            <a:off x="2357454" y="285728"/>
            <a:ext cx="4572000" cy="1938992"/>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a:r>
              <a:rPr lang="es-ES" sz="2400" dirty="0">
                <a:solidFill>
                  <a:schemeClr val="accent6">
                    <a:lumMod val="40000"/>
                    <a:lumOff val="60000"/>
                  </a:schemeClr>
                </a:solidFill>
                <a:latin typeface="Bodoni MT Black" pitchFamily="18" charset="0"/>
              </a:rPr>
              <a:t>Platero y yo: Elegía andaluza. Con ilustraciones de Fernando Marco. Madrid: [Espasa-Calpe],</a:t>
            </a:r>
          </a:p>
          <a:p>
            <a:pPr algn="ctr"/>
            <a:r>
              <a:rPr lang="es-ES" sz="2400" dirty="0">
                <a:solidFill>
                  <a:schemeClr val="accent6">
                    <a:lumMod val="40000"/>
                    <a:lumOff val="60000"/>
                  </a:schemeClr>
                </a:solidFill>
                <a:latin typeface="Bodoni MT Black" pitchFamily="18" charset="0"/>
              </a:rPr>
              <a:t>1936 (1937).</a:t>
            </a: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par>
                          <p:cTn id="8" fill="hold">
                            <p:stCondLst>
                              <p:cond delay="2000"/>
                            </p:stCondLst>
                            <p:childTnLst>
                              <p:par>
                                <p:cTn id="9" presetID="47" presetClass="entr" presetSubtype="0" fill="hold" nodeType="afterEffect">
                                  <p:stCondLst>
                                    <p:cond delay="0"/>
                                  </p:stCondLst>
                                  <p:childTnLst>
                                    <p:set>
                                      <p:cBhvr>
                                        <p:cTn id="10" dur="1" fill="hold">
                                          <p:stCondLst>
                                            <p:cond delay="0"/>
                                          </p:stCondLst>
                                        </p:cTn>
                                        <p:tgtEl>
                                          <p:spTgt spid="21511"/>
                                        </p:tgtEl>
                                        <p:attrNameLst>
                                          <p:attrName>style.visibility</p:attrName>
                                        </p:attrNameLst>
                                      </p:cBhvr>
                                      <p:to>
                                        <p:strVal val="visible"/>
                                      </p:to>
                                    </p:set>
                                    <p:animEffect transition="in" filter="fade">
                                      <p:cBhvr>
                                        <p:cTn id="11" dur="2000"/>
                                        <p:tgtEl>
                                          <p:spTgt spid="21511"/>
                                        </p:tgtEl>
                                      </p:cBhvr>
                                    </p:animEffect>
                                    <p:anim calcmode="lin" valueType="num">
                                      <p:cBhvr>
                                        <p:cTn id="12" dur="2000" fill="hold"/>
                                        <p:tgtEl>
                                          <p:spTgt spid="21511"/>
                                        </p:tgtEl>
                                        <p:attrNameLst>
                                          <p:attrName>ppt_x</p:attrName>
                                        </p:attrNameLst>
                                      </p:cBhvr>
                                      <p:tavLst>
                                        <p:tav tm="0">
                                          <p:val>
                                            <p:strVal val="#ppt_x"/>
                                          </p:val>
                                        </p:tav>
                                        <p:tav tm="100000">
                                          <p:val>
                                            <p:strVal val="#ppt_x"/>
                                          </p:val>
                                        </p:tav>
                                      </p:tavLst>
                                    </p:anim>
                                    <p:anim calcmode="lin" valueType="num">
                                      <p:cBhvr>
                                        <p:cTn id="13" dur="2000" fill="hold"/>
                                        <p:tgtEl>
                                          <p:spTgt spid="215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descr="data:image/jpeg;base64,/9j/4AAQSkZJRgABAQAAAQABAAD/2wCEAAkGBxQSEhUUExQWFRUXGBgaGBgYFxoYGhgcGBYcGhgaGhocHSggHB4lHBcYITIiJSkrLi4uFx8zODMsNygtLisBCgoKDg0OGxAQGy8kICQsLCwsLCwsLCwsLCwsLCwsLCwsLCwsLCw0LCw0LCwsLCwsLCwsLCwsLCwsLCwsLCwsLP/AABEIARYAtgMBEQACEQEDEQH/xAAbAAABBQEBAAAAAAAAAAAAAAABAAIDBAUGB//EAD8QAAECBAQEAwUFBwQDAQEAAAECEQADITEEEkFRBSJhcYGRoQYTMrHwFEJSwdEVYnKCkqLhByNUwkTS8TOy/8QAGgEAAgMBAQAAAAAAAAAAAAAAAAECAwQFBv/EADkRAAEDAgQDBgUEAgICAwEAAAEAAhEDIQQSMUFRYfATcYGRobEFFCLB0TJT4fFCUiNDM7JUkuIV/9oADAMBAAIRAxEAPwCn7D4Ee8mTGPIwSBSqnzP6Dxin4g8NDWje6eCbmJcdrLtAkt1273jlS5dIQiomxrs4HjpDa8zCi5tpUiJqmsPIfpE+0KhlCCyTcJ/pT+kLOSiAnIfYeQhh5CRATnOw8h+kPtCnlCVdgfAQu0KMoRoBUAeHhCNRMMmwUBJJ1Zy4AY0cg0qxaI9oSruzAG2luHPyTJE1TgKZ2rR2UwYFTM7PSEKtwOpUnURlLgN7X24xrCuAnYeQizOVmhDKdvQQs5RCHu33gLigBN90NvSFJThESwIWYohOI6w8xRCQTsYeYpJCVBJQnCU0EpLM47wiViAErBKgCQoM6W1Y3FbRdSxDqTpF0nUBVaZMfleUYzDhC1IUA6VFJbUgtHpWZXNDhuuG8FpIUnDuFTMQoplAAgOXcChA0F6/OKMTUp0mguCso031HQ0r1TCyEpfKEpzFzRnJFT6R5msScpJ5XXcpCCYHkrYSGqPR4pturBm2907LV/q8WAjVQIOidLDwwZCRbBSLQpUgyU0TRYN9avEe04KfYndETH+vEdtfSHnR2VpT0zGu3W+l26QZuKOynRR4idyOxIcPpTcP1asRe60wraVE54m+yCcQnlKgpi4ANS77fXrCzjcKfYuEhpE7xb169Ep2IRQMphZjl0oTVwO8DnCwuinRfcyOe/hpHkpUT9DUih0qAT6s8TzKk0ZvoPsfwkMegu+ZLbilLsQ7s8AeEHCvERBngUZmKH3WUO/Xz300gL+CGYf/AGsoxxJJsHIDlgeU7Gj71aFnCn8o4G53tzHFIY9BdzatiaM7lra3Yww8KLsLUEDj11EoTOJJY5anTbxNW8YM42TGEd/kY69fBRHiYFaEM9wk9xmZx2iRdukMNNpvPf7J54mhkkPUsenf084DUACTcI8kjlPepkYjMDZ3IABd2+vq0NplVVaeQj8KCUpw4NiSDlUlsxq5sQH9Ii2YlW1AM2U90SDMadx/K5D2+4GEpTPQHq0wsBeyi3WniNo7nw6uT/xuPcuLjGA/WBvdQeyaFSJBnUJmKYBnOUPq41Bo+0SxRbVqZDsFCkTTZmG67SQh3ji1BIgrpsP1SE5QahN67Wag9IzOF4JWhtxIGiKUvSu5e58GoKQBp63UjYT/AEP5UGIxQBa/aK31ACtNHDlwmITJmOAfevw1GrX8PWG6sAPwptwhcQRpzt11CrfbNkgDbxe994p7XgFq+VnUpfa2DCu4LNsGHgD3iYqWS+VBM/3x/KeOIgNygj1AqD5gxLthwUPkze/45eSP7RdwQW6XI1esPtgbEI+Sc2C039EyXjFF3uxJ/lDhthQU3F4GulN9ANiNJ97dctlL9rZ1mjvQ0JBFctXAomrtfxlm3VfYTDBtv3cdtzaJ08Kf25RcKNDcMKBwSw1NDfcxA1J1WkYZrbt1H460T14w5aFV90u7dBYG3hDNSyTcMM0mPXSffioDNUPvKYvTM9Dd60iGYq4U2H/EW5eym+1KBBBG7F9NKjqbHyiWcxMqkYdhkEeKhE3RTsbsX12KujXBiLX8VY+ju3Xy9Y+0IzMSVPmbsxoNWLv4E6xIvlDcOG6a8bJS5xcqo7aBI07enWJZjrKrNEABsSOuacrE2blGt2JZnYfpES+dFIUAAZv1MXVnBzymii17gnW1SGqD5l4kx0WJWfEUg/6midNI/B2j0hW6iqQWDAE82UEB6Gur2tFuhssliIcReZGkm/WqfjZImS1gJSErSRYAMaOoUPUGNFJ5a8OA3WOs3M0tcZMaG9+XsVnJwKZcmVLVZKQKjZIDtuamNbahfUc4blc97A1jQVppYCptsSPleOY4i+YrpsDrBgSlUId3YkasNu9og2ZBdz8vyrXZS0hvKe/8KvPxDOa1JF2Zj6xW57hdaqVEOhvD79d6ozJrxnMlb20wNExa3vWCCdVY1sCyZmEEKUFALEMBPKUzNAApQp5QS2ZTnQAFnOtdAKeYiYAiSqn5ycrfE9blW8NKS3vACCyqE6BLFQ1Iqzb9ouYBGbrvWOq5+bsyZuLxvNgfdZileMUSugG2hKGCgtSeAwgApQJogwkFEwQhCGhJKm1hSUso1QaIpwrWCw4Xcmnk1y5sG/OLGNDtVlxFU09AOtLc1fwE3I4BUQA4cML9z5UjRT+kQufiR2jgSANuencPO6nw8vMgPU0A2ASQGHWl40UTaVgxY+ogDnz43/CrcYBISA4roOka8PYlc/EXAV3C37RlcBIK1NJghQ4uWrMCNCp/ERTVmQQtWGLYcHbx6FZmLzA1BAfU5qub+o84yvzLr4fIRE38lVisLZFkiYaFm4zi6ELSj4ic+ZiOTInMrN4Rpbhy5ubTTxkwsj8W1j8uus8oE3Sk8SeV70oYZM7O6tSBZqgPeE6gBUyA7wrGYmaXaERaY+ybM4ukJlKKTlmAV/CVB0g92IfpA3DElwm7fWNUnYsNax0WdHhItKuYvihkJSSkKKlJSEslXMqlMw+mhUGF7iBpc3RinNYwOcDJIFiRr3KE+0IKEzlBREx0CosolAV0TV29Is7B3aOaTcA+2io7dgoNc0QC4f8Atr4+aq4/jYlqmAoUSjIzNz51ZQ2zEekRp4U1ACDrPhCtq44UnOaWkkR4yYQlcaSqaEAKvNTahMsAqJ1yu4B30iXyxazMeXrp47pDGtdVyAH/ACHi3Xw271d4Zjveg8pSUkpUCahQJDeVb6xXVo9nF5m47lbQxAqg2iLEcCqWL48hGcpGdKEBeZJDHMvKEjcvFrcI50TYkxfkJJVFTHsZmgSAAZHMwB3o4zjyZRWFIU6EoUw+9nVlYdlU8IhTwpqAEHUnwi6lWxraRcHNMgA98mI81PI4pnmLQE/AWJ0cJc16EgNerwnUMrA4nVSp4rPUc0DT3iT+I8VAePJ93nyF84l5XGYLKiMu1g/YxM4Q5ss7TO0cfsqxj25M+U65Y3mYj7qZXE2mS5eQlUwZgxslyM52Dhg9SaNSIHD/AEF8wB6ngOoVnzg7QUwJJ56Diep5LSjKFrTpU0psfDQ6VGu3jDDiNFB9Nrhf+VcRiyaMBsA9xa7k3Jagi5tWbdfdYn4YD6pny8eHITqrfD1FYBIFCWoK9RtX5nw00SC2SubjAWPLWlP4iogClX27xupC65FUwFaw6YyStgalPTQvV+j/AFSIvuFbRs6QsPGF1GguasK6k2jC8yV3qDcrRPXqqpEQWoIEQwiyiVh0kuUgliCWBJBuD0O0WZ3REqPZtmYTTh0M2UMAzMLEN8qdoiXumZUhTZEQlKwaCyciQHSwyhhlPL5Go2hh7idejqouYxrdBb7aLQmcICl5VBKgk5goh2agIeynp3eLGscHEA/0szsRTdTa8iTw59Xngs8YGUE5RLRlpTKGoXGmhJPjEe1fMyZV/YU4jKI7kFYWWaFCSxzfCLuSDa7k16mAPcBIJTNJhMEDjp6+6d9mQ5ORNXegq5f51iPaO4qXZM4C6elCQSwAzFywuWZzuWAgLidUwwCSBqoVYOWX5EVIJ5RUixNNIYqv4nzUTQpnVo8kZmFQr4kJNQapBqCSD3dRPiYiHuGhKZpMOoHkl9ilh2QkEkkskVJuT1LCvSH2r9JPmoijTEw0eStSMBKAzrSA6lFJygsrKwmbvo4D0i1tRzRJJ4dclmrU2vdla0GCHHmfLWOJ05JfZEJOYSpctTIBKAnOMoIBAFR8TAaW1gdUe4QSfPrVRZRpNMgA6xIseF42AU2NTXNUZ3UxGUiuz+sUvF54rRhz9OT/AFgcdlWCorWhW8JOCS5LdQATTZwYspuAN1lxFMvEAT13rZwBDU1Ds4JrqWAZ420yIsuHigc1+6eipMaLf5/zGqmYXOqCUsMYzxC0gymYlYdreLNZq26+HeK3nZaqLTE/z1w6E4Cx3arfn3jDELvNIKsS8KlgVTEpBq1z5RaKe7iAqXYh0kMYT6DzQxXu0KypBURckkB9gAx84k4MaYAlFHtajczjHID7mUzIhQcKCD+FRLHqCB6HzhQHXBjvVmaowwRmHEfcfjySyy0ip94dg6Ujuo1Pg3eCGDW6RNZ9gMo4m58Bp5+SYFpIP+33ylQ+ZU0KRw9/5Ui1zTGfzA+0KyrHZkrYMzqFX+MhJq37yyP4on2mYHrXoqgYYMc2TOg8pP2E9yz3ihboQaBCMCEIE0IEJwgSKRhJq4kBaBYkMlgnmJL5BmIZmHzi3VvU8lkMsqHgb3NotNtZSnygSo1TzEEk8ua5FA9/KAgTwuim8hoGtpA3jjwVaYggl7i/gWiogytDXNIBGh0TEwBMqQJeFCiTC2+H4bLlYlnJY8r6OEt3F9Y2UhEQuJi6ueQRw0v6/wAclZxb0anlG6mRuuPUB2RwojOtOipcVoX1f8hT1JjNiDBC6WCEiDp/JWTMH/yKF1G3sojEFcFbXIzrd2CgFH93MbdSTYauI0xmdOxv59WWQVMlONxIHOOr8Lpk/BrJJABBJ+FQIvYVhOpuOgU6eIpgAEmwGoPBNGEOpSBWrgtlDl8r1arQuzKn8w3YHbaNdNY807ELKFZEkgJ1BIzH8VPTp4wPcWmAo02NqNzvEzxvHL881LiJ4Ug1Dq0YuCSkrfRnQ4/iiTnAt68fZV06TmvFtN9ovHjeD3KiqKVtCAENCUJCLQkJQ0JCEhIw0kQsh2JD0LEh+hglItBIkaK+FrISoKyhjmLAAkqIsBzFkp3NItl0ArHlpguYRJ2G8R6C5VWct7O1yTcnc+tIqcVppsi5/gDgFFEQpqRMCit7g6GSKgkgdTWrPoGam6TG2iLLh45xLiLj24e835qxjRTx3aNVPVcx+iZhzFat2VDiyra1/wDldqxjxOgXUwAMlZuIFXFujkA7PrFBHBdOkTEHocYUUJWrQkzCoZg2ZJSWozoDDWxT6p6xqacwka29Pz7rA9uR2R2hkTyJn0PoeSgxqUlKVJIYBmcOBUil9SPI60jUAIBCuw7nNe5jhzmLHx9fTZR4GaxY0BapsFCxPSpB6ExGm6LddfZWYinmGYaj1G/juOYUuNlBnBTRg2cEtpY1I+HsAd4lUaNQq8PUcDlIN+RF9/PXvkcFSeKlrSMCEhAmgqBJGEhJ4EIwIRhpdy0EomAupRTLHUZSNAlNi/bvFwDtTosJdSIytEu9Z4k6jqEziU3MJakjKCgsnQHOQQPL1hVDoeSnhW5S9pMmdeNhEqlmipatE4dIUQknVZ4eyjaYWxwJYUpTJAoHY/l32pGig4Emy5XxBpawSZ8Pv0Vdx62A7xspiSuNUMBNw0Qm6tWbxNy50Bp8jS9/lGGuCb7Ls4PK0Abn+1zfFONypKgJqykmocKLgMLgGHRw9SqJaJ8Vpq4qjQIDzHgfso5HHZK0LmJWShHxKyqYUetNobsLVa4NIudLhNmMovaXtNhrYqfBcQlzgTLWlbXY1HcXERqUX07OEK2jXp1RLHSqeK9ocPLUULmZVBnGVVKA6J2Ii1uErPGYC3eFS/4hh6bi1xgjkfwruCxiJqQtBdJsWIerUcDURU+m6mcrtVopVW1W5m6Ky8QVipY/icqRl96sJzWuSWvQPuPOLKVCpVnIJhU1sTSox2hiVYkYhMxAWgulQcGtfOIPaWOyu1CspvbUaHN0Kq4ji8qXM92pfOW5QlRNbCgi1mHqObnAtxsqamLosfkcb8IJVc+0uGBLzR/Sr9In8lX/ANfZVn4jhv8Af0P4VnD8Xkrme7St115cqgQ13cRW7D1GtzkW8FYzFUnvyNN+EFNxHHJEtRQuZlUGcFKtQ40hsw1Vwlot4KNTG0KbsrnQfFOXxeSJYmFbSzQKyqa7XbcQvlqpdli/CyZxdEMzz9PGDHsrGHxiJksTEHMk2IB0LGjPoYg6m5rsrtVYyq17c7bhZ6PaPClmmpJ7K18IuGDrjVvss/8A/Rwxtn9/wrmM4/JTllTJiUFLkBQKaKOpIa4MHYVXtBa2QOCDXoUqhzOgmNbeKsitrRlgrZIhQzuJSkLCFLAWWZN1VtyisXso1HtkC3FZqmIpMdlLhPDdSysdLUoywsZwxyGimIvlNTpZ4RovDMxFuOyQr0zUyA3jS8roOAEAKa5O+1g3q/7wi7DgQub8SLswnTrrwVziAcDv+UbKZhy5FQS1MkKZL/5iiYutESYVfHJCno1Ugk6Paltb/vRRVAd1p191uwzizfjA4+Ou3ovGvb/EZsYtIdpYSgVB0zE0/i9I7GApdnR77/b7LnfEK3a1e4R17eCnmD3PDEixnrc9nf8A/lCf6opaRUxhOzR17lanf8Xw8AavPp/QCd7DYJfvTNYiWEqBOhdqdbP4QviFVuTJvKl8JoPFTtDZoB8Vg4/E++mrXcrUSOxPKPJo302imwN4Bcqs81arnjc2+y9SwGGEqUiWPuJCfIV/WPNVXl7y7iV7SjTFOmGDYKaYsJDmwiABJgKZIAkrz321UoYgFRuhJA/DVQYeXmTHe+H5eytxXl/iwd24zbgeGq6r2Qm5sJL6Zh/eW9I5ePEVz4ey7Xwt2bDN5SPUo47DIw6Z+JZ5pSo5jpTKhI2Fh1gpvdVLKW3D3Kdamyg2pXiXQb+wHp3rguA4T3uIlI0KgT2TzH0EdvE1MlJzuXuvN4Ol2ldjOftdekjhyBP9+AyygpPVykuevK3aPPds7s+zOkyvWfLsFbtt4grzfi2J97NmTA/Mss21k+gEeios7OmG8AvH4ip2tVzxuf6XacPxUpWXAhJWEyyJpIYUDEDXNmIrRnjj1WPE4gmJNuu5eio1KbowgEwIdPL7yrPEUjC4FSEk8qMiTq6uV+7l4ro/8+JBO5nyVmIjDYQhp0EDvNlxHs3hhMxMsVYKzGhNEV06gDxjs4p+Wk4+HmvO4GnnrtGwM+V1PxKWvF4yb7oZmUwBKUsE8rsSHFCabxCkW0KLc56N1diGvxWId2Yn0sLbrpeKYpWCwcuWFf7hGQK/Dqoh9BYeEc+jTbicQXEW1/H8rqYio7B4RrAfq07uPloFjexuGz4kKNcgUoki6jS51dT+EdDHODaMDey5PwymX4iTtJ+33WXxbHFeImTUljndJGgTRJHgBF1CkG0gw8L/AHWfE1y6u6o3jbw0Xs3s1PzIBIykpSo9S1fBlANHEYA1xaNl2cZLmNed/SRKv8SfKGD17aGNdIjMZXHqSAhLQ7BgwFatezeUZCJdEWW5jsrZBuUMYrJLKlEAB3Ktcti7gPS3aJFpIgX+8KTHND727tBPhzXgWPUqfOWv702Yo1Ns6qDwdvCO2HNa3uHsuXlc93evUsPg0JQlISkhIABYaBh8o8w6o5ziSdV7SnTY1oAAsqftFivd4aYXYlOVPdXLTs7xdhKees3v9lTjqnZ0HHeIHjZcH7N4UKxMoEhgcxr+Go9QBHcxdTLSdHd5rzmAo5sQ3NoL+X8rrsX7Rhc1MjDkKUpQCl6JF1FP4iACXt3jl08JlYalTy9utV26uOzVBSo7m52HGOoVuXxeTPnGSldU1oaKIOh1y38RtFbsO+lT7QjX2/nrVXNxNOtV7MHT1PLu60XM/wCoMsCZKOZ3SoVP4SD/ANo3fDTLXDmOvRcv4wyHsI4H7flbHsHiArDqS9UrPqlJ/OM3xJsVQeX5Wz4Mf+Et4E/ZM9vMXlkpluHWoOH0SH+eWH8Opk1C7gPfopfGKoFIM4n26CzfYCSFTFrpyJYd1H9EnzjR8ScQwN4n2WP4MwOqufwEef8AS6n2gxfusPNW4ByEDurlHqRHMwtPtKrRzXZxtXsqDnTt72Xnvs5IEzESkuGCsxrogZvmAPGO7i3llFx6vZeXwNNtTEMG0z5XXV8S4xKlTyJASvEzMssn7qS7DM11VFB+EOQ0cylh6j6U1LMEnn1+V2sRi6VOuRRvUdA5f3+FD7f4wJlypWapJUT/AAhq9yr0ifw2nLnP6uq/jFYNY2nPM+H9qr7BSHM6YliQnKmupqR/anzi74i6zWHSZKz/AAdkl9QaxA68lznClFGJlXBE1D3zfGAoHV2d/GNtcA0ndx9lzcM4trs4gjv1uu79ssAudISpCeZBJy3JSb03okt3jkYGs2nUIcbHfmu/8Tw761IOaLjbePzosv2bV7nCYnEG5GVL/uhh/etvCNOLPaV6dLx68AsOBHY4WrW30Hh/JVD2a4AqeQpSSJIIdRDZv3U7vvaL8XjG0mkNP1e3esuB+HvruBcIb7935XsHBBy+Ojba/wCdhHKoXC6HxD9duHUdblWMeSw+I1sMv+PoxrpxK5NSYRSnWn6b6doyOH1T0OK20zaJ/lRTV2AUQ6vhIqzu/jfrUQi+wAO+m/W60Mp3JI21m3d9vVZcwZiQ7IDEnKBRqPqTVgNzGcmTGy6TYaM0S641335DnyVWYrYMNB+vWIE8FqY0gX1UbQwVNEpglCDCHKaWWCUJEQEoSaEhIQ5Qk0CIQUmECjvSyDYeUEwlAKQQNh5QSUQE7KNh5QSlCQSNhDlEJBAd2D7tXzgLjEIyiZRKoinCaZKTUpSTuQH84M7gIBUSxpNwpXo3X5D68hCmyUHNK2OCqoQRUnUGtP8AB+jGuhouR8QH1Ag6DyVvHpLU3jXTIBuuPUBIsnypjaE9opL76LQKci5A71FiJmbNlAqliS4ZiaDV+Zore7NOXhqtVJmSM/HQdclj4qa6EgMBcgBg+53LEaxncfpAXUosioSdeZVRorC1oNEk0YaSBgTRAghBQgQgYSFDi5wQhSzQJSVE9g/5RJjS5waN1Go8MYXHYSuVke1sz3EyapCAykIQOaqlOVPXRI9Y6bsAztAwE6Enu29VxWfFKhpOqOaLEAa66nfYLo+DYpU2SiYsAFYdg7MTy33DGOfXptp1C1uy62GqOq0mvcIJurhikq9EQIRaGkhCQiIEJQIRTCSU8iXm5QDXpoA5rppEmibKmq8M+o7fdbmEUEgCjkpDAmjgsXN6DSlI2MsIXErgvJPCdfxtfxU+K+qtF7QsLimSpZNHYdBXzijI/Sbeq0Z2C8X56KOYgJKgE0yO3a/nSIloaSBwV7HF7Wkm+b3/AAsCcRS1q93P5NGQxAXbpzJ71FCVyAMSQiYaEnhIRhpIAwBNIwIWX7T5fss3MopGViQMxqRpsbeJi/CT2zYCyY6Pl35jAjvXE47AFsNhpas5W8wslv8A9GCVEGoZIN9I69OqJfVcIi2vD+VwqtAxToMMk/VpGuh8AvR5UoJSEiwAAHQBhHBc4uJJXp2tDQGjQJwhJoiBCMEIQyw0k5oSEAISE5IhJFToPKqha16ByP8ANOgibdCqHj62rXkpeXL87CjJuzV8uvWNLP0hcqpaq/y159/WnJWcWHHjGlmq5jxIT5MRUyoOIzAE6Vp5xXVcAPRa8Iwl3ddc9M2c+W99b20jDsu63WeuvFQkQK4JJhhBRENCBhJpQIShpJGEmgoOGPrDSTUSkpLhIB6ACGSTqkGtGgTniKkiDAkjAhGBCMCSDwIUkmWVEAXMNrZsoPeGNLjonIkknK1ddGa77Qg0kwk6o0NzE2U06TkRVwokgg2IGo9ImW5QqWVBUfbQb8Fp8LLoAcOKEXuauLC31rfT0hc3FyHl2x38OPireLp5xoaLrmk2RlREJqhxo0Hf6+RjNiNIXTwAkrHmG+/revrGddZuyigCsCnloSA6qvYVFHYkGziLAABJVTnOc7KzboeCtTchJsGz5SXTy2lsAKlz1oItOU9RbZZmdoIIm8SNb/5d3pdUJqMpahta1Q49DFJEGFtY4OE9cEx4ipwgqGkuO4n7WTpM1csykOks7qqLg+IY+MdWlgKVRgeHG/cuHX+KVqNQsLRbvXS8MxnvpKJgIdQ2oDYg10IIvHPrU+zqFp2XVw9btqIeNx5eqZwqdOWCZqUIDnKEknMPxPsbjodIlWbSaYYSe/2Sw7qzxmqADhHusXivtelC/dyUe9U7O7JclmG9ewjVR+Hlzc1Qx7rDiPirWPyUhmPHZWeM+0Bwq0IWkLzB1ZaFIdgzkvZW1oroYMV2lzTHDmrMXjzhqjWuEyLxaF0OBBnIC5YK0qDhQBZr1OkZDSeHFpFwtgxFItDswurP2ZrrQOmbMf7AYMkakJdtP6Wk+Ee8JLwxSMwIUndNW72I8RAWkXQ2q1xykQeB+23klIwqlB/hTqpVB/k9BCDSU312tsLngNeu9S4dKEqSRMBYgspKk0eu4s92iTYBBlVVDUcwtLNeBB/CtlaQCQQop+IiuYJLSx4nKT/BFlhfrl5rLlc4gEQDoOEj6vK4HeqUyZmSkEkgE0o4HfZssVF0tC1Np5XmwE+Xl5q3wJnVvT661MWYc3KyfEgYHBaWPVQUBrGub2XF2UkoRHdTVDjSqJA6vTYNfxjNiSbBdL4eLklZCiWbSM82XVaBMqFUMK1aZshTliUukKdLmwSgai9e0ab2O1ugFzhEubF7wYgxxLuHd3qoUKFQpzU0LuBdVa/nfaK/qF5+61BzCIIgd0dw6sq6q3itaBAsEIE0IELh/wDUSQkLlLHxKSpJHRLMf7m8to6/wx5LXN2H3/pee+MsaHtduZ9P7U/sFMWtEyWR/tpUFd8wLpHTlc9+sR+IhrXNcNfxurPhBc5jmbA++3p1K2vazFGXhZhTQkBIO2dQST5ExjwTA+s0Hv8AJdD4jUNPDOLe7zMLhfZXCe8xUoaJOc/yBx/dljsYx+Si48bea898Op9piWjhfy/mE72qxXvMVML0Scg/kof7s0GDp5KLRxv5pfEavaYlx4W8v5legeyE6ZLwUlBYMFKDpBLLWpSam1FCzRycZVmsQ1dv4fhWig0umTfU9ea3sYFLmAVOYJy9QQG/PxeM77u8lpoltOkTpEz3quFKQo5VEEOHBILPrEZLTYq7K2o0ZgCkVrWQCVLOgcqPhCJc5AbTpgkAAeSmOVFCAtWtSw6DKQ53Nof0t1uq/rqXByjbieZnblqp50oALCQalIB0LrKkt/IBEyAAQOr/AIWdj3Oc0u5nugQfWVDiUqSlKSdy1vnU69Ig8EABXUi17i4ddeavcFlsH361poRp43eLaAssPxB0mOHLitOePCNYXIKEsxElNUOKAv4F3LCM1e5C6WBgA9/isqYWAGxO7+I0/wARRYCF1WAkyoDCBV0KWTiVIs13DgFj0e0WNeW6KqpRbU/V3KzMUr7oSlKQCCbJKhmLG78xDB6AULRZfbQff+1naGf5SSSdNwLacLa8d1SmKFhpqbn9B9dqjGgWxoOruuuubAYApFB4Sa5L2n4JiMTNCkhISlIAClVdySaAjbyjpYTE0qLIMzK42PwVfEVA5sQBFz/C0/ZfhisPKKVAZioqJBcaANrYDTWM+Mris/MNNFr+H4Z2Hp5XazK08dhEzZapa/hUGP5EdQaxnp1DTcHDZaq1JtVhY7Qrn/Z/gS8LMmqIEx0sgpYauXBIZyE7xuxOKZXa0C179ea5uCwL8M9zje1o+8+Cp8I9kVZ8+JINXyJrmN+Y7PoL7xZX+ICMtLz/AAqMN8Idmz147hv3/hdmDHKXdWzKUkBK7pZKX1Skvn7HOqp/CsNGgQL9c/X0XMeHucWbyTHE/wCPoLcxdRY6eoZXCVGrqUlKuZ6gOKAUboQYjUcREqeHpMdMSBsASLcTzO/MQlhcSpd1MoAgEMOUtt+EgHsVQmuLuutEVqLaegkHxv8A/oW74VfFoZR0evZzUeBceEQqD6looOlgHC38+IuoVKJoSWGhNu0VkmIlWBoBkBSYtQLAF2FzfcC5tbzibyLKqi0iSREnTob/AIWpwMjKdKmttLO8X0NFzviH6+vZX8RYRpauS5NlKpCcbqQEqrxI9WFz6WLsfnGetK6GDjhyWPOvcHtZz84zOmbrr04hNkynUB8taWHU2gYJMKT35Wkq1KBLlaEpQLnKxGzG5V3Ji5t9RAWV5DYDHEuOl58xpHd4KPiZ5kt8OQZRsLeZADwVTcRpCswg+l06yZ7+tFSJipa0gIeyJSAhISgQgIRTRzQSlCECaECE5oEKWXPUkFILAu4YahjptEs5AhVupMc4OIuEl4lRTlJcU0D0oKs9qQi8xCQosDswF/H+k2WsgggsR5wgYuFJzQ4QVJNnqVRRdreN/lDLidVBlNjP0iFGIgpwiam3hBqkLBdBw1HIOZyzbMBZt/GNtIQNVwsYZeREdX6CnmLIFY0NErnuslKtEHKbQq3FDyHyimvGRbcCD2qxpxGYsXD0O8ZHRNl2qc5BOqiWYSsCEyapXxKJbck/OJlxOpQ2m1v6QB3BPxE7MEMPhQE+RP6xJxmOQUKVPIXTuSVE0JWoKEJASgQkTAgoImAgFJBBFCNoZEWKTTmEhVeJY9ElIUp6kJSkVUpRslI1MSpUXVTDfE8Aq61dlFsu7gNyeAWfxPHYqUgzBKlZUglSc6ioAauwFrs/jF9GnQe7IXGTyss1etiabM4a2BqJJMegV3hOPE+UiakNmBpsQSCOtQYprUuyeWHZacPWFekKgtKvRUrUmgQlCQiIaScISEjCQkTAkui4fiAoAUBADAkqLbudb2jcx0rgYmmWEnbugSrSrB7+cXSsDgNlHKiJUwqfEQMvNe+vlsIy1oy3XSwc5vp0WOuMy6zVGqGFMJsSTRAhhCMNCBhITpEorUEi5oIk1smAo1KgY0uOgSEklWVjmdm1faFBmEGo0NzE24rnuKYPEYdal4ZlpKiVyTUBT8xRXU1YG+heNrHUqgyVrEWzflc+oyvT/wCTD3BuWnnuO/cLmMbx5SsTKmTZSkCV9wVLu5ICmqeX+mN9PCtbRcxjpndcyrjXOxDH1Gxl2/uOgumXxBeKlqlypMxAWCkzJoCUpCgxIDkqLGw845wotoODnuBi8C/9LqnEPxLCymwibS6wE+5Wrw/CJky0y0fCkN31JPUlzGWrUNR5ed1to0hSYGN0Cuy5KlA5Q/8AnT0NIgGk6JuqNb+oqRWDVoxqQatVIcit76RM0yqxiGze2h8Duq4itXogQJFOECSMCEDAkug4aRlABca9Nw7Czi+/SNtOIsuDi5zkkR13nrvVyZ3i0LA5RyhCOqmCqnFDy3a3zjPX/Quhgo7RYqoyBdkJihDUlMjBrNcp8Q3zi0U3nZVOxFIWLh7+yKsNlotSU9KqP9rj1h5I1MJCtmEsBPoPVBeHo6TnS9wDQ7EG35wyyNLqTaoJhwg8/sgjDE1PKNVKcD/J6CEGE6odWaLC54DXrmU7CpCVJUFocEFjmHcPlaJAAEEFV1HOcwtLDcbQfurqpiUkqCnIDE3cAsnxUMoPQK3iywMg9fyswa9wDCIBuB3i/wD9bkc44LIMZl0+5ch7f4UtJmp+IKyefMn1SfOOn8Nf+ph01/K43xikYZUGsx9x7Lro5a7SLQkleloSyUOl1ZXHNmBJ5S45WyqBaLQBELG5zsxfeBPCIGo46jVNOJFSCSasVgF83xKDWPd79IM41CkKJgA2FtOWgvt5KtPIJOUMKdKtUto5q3WIGJsr6YIb9Wqa8RU09oFFIQITkAPV21a8AiVF0xZa3DZLF8pAehop9nZwKE6iNVJsLkYupmGvhp3xx0WjPNI0tElcpxhR4eInVSVXiauVgHct+dPKM9c/SuhggM8nrqViqDRkhdhpnRNMNTUwxayQ6y1Hblp2DRd2jiblVfL0wDDRPO/upMXLKp5Beq28Ho3RmiThNSOahRc1mGDhsPXf1UCVFJLEiu7HxiExor8oc0ZgCnMuYQOZZ0FSYd3JfRSE2A8lLMShDApExX3jmIA/dDXO5hnK20SVU01Kn1A5RtYX5mfQJ06SEpWA+grqCoKQR/KDEiA0EDrgosqOe5pPUCD6lUYpWtZ/EcIJy5QI5ZaxMPUgEIHmSfDrF1J/ZtcRqRH5VFamKr2g6Az+B9/DmtACKFoSMEIV2ROKkhDrdNQnQl6HM9ALtakWtJIhY6jA15fAvYnlvbnx5p6sOSahAGa/w5gRVaXLML0pW0PLfTrikKkCxMx3weBtvzuqDesUrYCkISE54aSTQkJCAJFbGFaWEjKczBRoQ+a2htbTXaNLPpgQuVXBqkuLraDTby18fJW508BwqjFiQ7Oz/n6RpY6CZXMfRJAy7358EsMaQlFQcQLB/wAnPXtFFUw2Vtwgl0LHWlw4FAw1Ol36mMpFpC67DBynrw5KIwlcmqMSUlqIUkALuGQH1CQAk03zM/RQa8aRA+ru8utVziHE9mdbnvMyPTTmL6IY3ErTldlULlSUqdT1uDRiCG0IhPc4RKlh6VN0xI5AkW20Ous8wQlg8QVO5YgEEgBPIpgSyQPhICuzwMdPW38J1qQZpfvJNx3/AOwkd8KHicrKslmCq9H+8PAv4NvEaohytwr81MDhb8enqq6pyikJKiUiw0H08QzGIVwpsDi4C5URiKsSJgQlBCEoSSszcEUnKVJzfhcv2sz9HiRYRY6qluIDhmAMcejMc4UmJQENmBKsqeWwDJArqbWDd9Ik4AROqhSc585bCTfc3m35Pkqi1Elz+nkNIhMrQ1oaICAhJovCSShIVjAgFYfuNHI+EOaVLRJgBKpxBIpmP6G58FqYUHMCxSSo3OYB3Km2LpsXjU0EHh6rl1i0sN5AA2g7RPK+0KziMI/7wrTNlAe5oKkxcG3WHtoFreE+6GFFBAVXsocY1XJAY6U8T3Pp0impzK24abFom/j1bqVipBynanrannGQaFdq2YTqoyYQVqZElJTScQUggMQXuHuGPp8hE2vIsqX0WvOY69FJWIUUhJIYM1A9KCrPYwy4kQmKTQ7MNU2XMKSCCxFoiDFwpuYHDKVJPxalJCSzDZIGjaDYAeESc8uEKunQYx0t9z3qGIq1Awk0IEIwITpS8qkq2IPkXgBgyoPZmaW8VOJiU1S6laFQAyndnLnqfKHIFxqqix77OsOA39BA7vNO4iXU+6UGnVIf1eHUuZSwwhkcCR6/hVGiC0pCBBTxAopNCQpJMzKoKGhgacplQqMD2lp3WphZiWZKeUAFjVq1JNA4AfesaWOEW0XLrscDLjeddO4ePkppmdmQG5ixehHXMXeLgSNAsZDCfrO2kb+G3UKTDGkSOqzBVMSHUq34RUk6gkJS5MZX3cfLoBdOicrG+fLzMLKNH/O/f0jPoF1BchRqMAVwTHiSaDxKyE4GEiEBAmjAkkTAiEDAmiYSSECaKYEilCQiTDlEJGGhEQJIgxFCdAknS5eYtQakmwA1MNolQe4NEla2BUlMtQSSp6CjOoigZ/XzjSwgNsuViA59QFwiL9wBv/XktMmjkuTtbwEXrmOImAqmFNPCA6pbJmITdgKi7td/LqYqeDeFsokQJOh6/hYEw1LN6/nGErut0uoTNG484sDTwUg9vFIqG4gylSzDilnG4ggozDijnG4hweCMw4pZhuIRB4IzDikVjcQQeCMw4pZxvBB4J5hxSziCCiRxQzQ4RI4pZoWUpyEM43hQUZhxTveDcQ8pSzDilnHSFBRI4pFUEFAIRCocFKQjmiJCJCeFQQUrJ8mdlLsFCxB1B+rxJpjZV1GZxExzC2eFJStJo1CAHNHfmfe4fRo00xI0XJxbnMeBM3BJ+3d7q/n5Qeg+UXi4XNeIcRzKqYK0I6oTcYsjUAava7VPl6xW8wtVAAjSetlzHEVOCkffOUeNz4Jc+EZKYh07C67T5yRubfn0VWZkCikSklkhVEjV2ApfltFjQ4tzE7py0Oyhu35TUTZbt7sMwJVlDB8zafuil+ZNLtMsdGvVuvBAqMn9Nv7/AB330SkLlqAOQAFAVVIsWpQM9RrqITmuBIneFJj2OgxFpTpMyWoJyoS6k5m5eX4aHrzikMtcJk6GPf8ACi17XRDdRO1tPW6ImyypggfEUuwakvOVdqgeMIscBJO0+sQpB7C6AN49JlRCekt/tJqSAWDEDNX4bco6c4reHkP+3VufUJCoD/jv+b6cvVSYlUtDj3aSyFKokWS1LXLj6aIsD3XncDzTe6my0bE+SZLmSyaoQG1ITuq1KlkEtRvOGWuGhPUflJr2H/EenP8ACAUhkkyk81LChIo9NSW8t4lldf6kB7IBy6+nCbeCcFIcD3SKryig0SSrTQJPkYjB2cdJQXN/1Gsfc7IhSMpJlJBBbKwd37WqC/WDK7NAdzlIPZlktHCOvBSzpaE5eRJcgfCKPR6C1h4xW3M7cq1+RsWHkkUyysIyJNCXyhgxSG78whw/Lmnq/wCEpZnyQNOXL8qOcqUCkZEEK1ZP4kp2a6hE2NeZubfgn7KD3U2kWBn8gfdPkypShmMtAu7oFGu7ikBL2mMxPihopubOUDw/hQ55TOJKf6UvWZkFhqXPhDy1Cf1Hz5Sq89ICcvoOMJyfdGvuUkZQfgB+IPYAuwY03FDARU/234pZqZ0ZsCqHtOEJw4CJaM84ploZKbr1cDbXqIvwec1ZcTDZJ8Fmx+QUMrQJfAFuK7r2XlmXKRLA5EJCQTctSni5JittRzyXHckrPi6NOmA1puABHhqVqzjFzVzXc1TwZoO0B1TGiWOWwd2oa7HT5xU8wtNBmYxE9dbrhuNYqYiYky5RnJGYu+WpLA2NWf8AqiNFlNwdmdF/NdKq+qwsyMm3HQ+vNUTxOeS5wSn3zA/9It7GkNKvXmkMTXmTR9f4UieJTv8AhK/qGlvuQjQpfu9ean8zW/Z9f4Q/aU4WwSv6h/6wGhT/AHfT+VIYmsP+n1H4SPFJ1B9iUQLcyaf2wdjS/d9P5T+Yrb0T5/wh+053/BUT/EP/AF6D0h9jS/d680vmav7J68EhxWd/wV0tzCnblhdhS/d680fNVv2T5/wkeLzTfBTPMH/r0HlAMPT2qjrxSOLrb0D14JK4xM/4U0+Wt9OsP5en+6OvFHzlX9g9eCA41MH/AIU3wHj+GF8vTP8A2jrxR87UH/Q7rwS/bMzTBTfLe/3YPlmfujrxS+dq/sO68E79tTTfBTfr+XoIXy1Mf9o68UfOVf2HdeCejjU1JSfsM2hBbxf8MP5emDJqjrxUTjKrmlooOV1XFpucq/Zk25GWjZwXNG0AzEbiLDhqZdPaDrxWRuNqimGCmdr7x/eh+6p4njcxalK+wzaktagJtaKzh6e1UBamYqsGgGg4kDWyjTxaYP8AwZum2hcaaEvC+Xpn/tCl85U/Yd6Io4sv/gzPIaFxpuSfOJfLM/dHXio/OP8A2HeiH7XWP/Am/wBI/ToPIQdg394ef8qPzTv/AI59EMN73E4qUuZJXKlyUqICtVmg9GP8sJxp0aDmteHFx24IZ2mIxDXvYWtaDrx69l3PB1ueUBLVUaqKr22184z0iJspY0Q2XGeGgA/K155jWFxCSFUwthAdUwm8SDoIBD7dNaRTWu2y2YSz5It91kzMP/tkjQm9Dp9NWKQPpldIVD2oB3H56lUQmKit4RIgUgUGhppwTCRKUJCBghCUtnD2cPpTXQ/IxIBJ0wY1WiJsgHlRmPYmv8xA/ti0GnNh16eyxFmJcPqMdcgf/ZLF4xXvCiWooSFZQzJcgs5ygUeBz3Zob3J0aDOzz1BJInjz3lU52PqBNGZy2YEBQOzscw79KwAF0zqPNMgMymkYB8RfS02PcpU4hKf/AM0MfxKOYjtQAHwivMBoFaaTnfrdbgLDxuSppU2c2b3jAktnUObdgqnjEgXxM+f8ql7KAOXJfkNO+E4lbTSuhKegFFISugpUNWH9V560lKKcsDNJ+ziPK6zjFK2otAhCAJHROaBCMJJaPBUc5NKDxtt+fzi+iLrn4930ALanG0baZAXAqAlU5J5QKW1+qRVU1gK6kLZoT20Fnsxu1nswY+QiPdotA0k6+GndrJVHF8nMCCFaAlL0Dm7Hwa8VuMX4rbQ/5BlIgjfWOWn5VU5FB1HmNAQC1LE0qTUU2EQIablaW9o0w0WHGJ8L6DW/4VWamtC/g3z3v4xGLrUwnLJ/KaIgVNIwISgQmkw002BCcIJQVrTMClU45h95IKRrMUnMR0SOYnoKRoDYfPUrlmr/AMAbyN+DQYHjoB6rPxuElEOMyXdaAGLDMakUZ4saRJPf5KJc8AMMWIE3F7W38VbkSZZAUApQ5gUkgEqAzAUFiMzdRGcBputNSpVbLTANrjhoTfhaeRUGPPOrUfd/h+62wYiIv/UrsMAKY479+/qpF4oFB+IrIAVXlYFNe5yoHhDL5HNVtoFrxpEyOO9u4SSqbxWtSQMCEYaUpQJJ+QsS1PlBFlEuEwtLggqbi1rUe/naL6JXN+IbG3XBaGIS9HqK+cagYuuM65UeGBADPbdg/WIVAQ+QrKRBbB67lNmLABmahrZqUbtCuGiFMBpcS7jp/Kzp8srexUQwuGF1DYsX8neKSCV0GPDIGwP9HiOgs77KpiQCQCA7b+sVFp1C6ArssCYJSlSFuCHD0BNK7B9aaQNDjom+pSgg+PXBBchbZiCQwrelhaE5rtSmyrTnKDfolBWGU4GUh2v117QxTcTACPmKYbJcEZ7SELmrCVhKXyBVVPQF9Bq/SNuDwgfVDXkX8fZc74hji2iTSBkbxA9fZLDJ94lKxLUykJVy1Z0vvQOdYhiqIp1nMAsFZg8Vnw7XucJOs8U6VhuigLPRkqJpm/DXxjO1gPFan1iNIPLiN44+yfM4YtJY2ds33fN6eLQzS5qLMaxwn039lYdkFMxRSqwOVdcpdBcDQ5h2PSJaCCffwVP6nh1MSNxI3/Vad7HvCgx6feJSQSJv4Q4Csx5g1mJdQ/iIiea3NDaZa4z+nj3aT4W8AUzCJXLPMlQBuwLhqgh6OCH894paHArRVdTqNsRI0v4EHkdP6UuMKFAFIW4/cYNch3NAXboW0geARZQo52Oh5EHnefLe3jfdU8qmJY5aVYtXrFcGFqzNJib8N0+XPZJq4rexcMW1eifKJN0UHsBcOut/NIKcnlJ1NC7Urqw69YIT0Avy5JGeVG4rc0G1/KESSkKYYFJhwCoAkMLl9PrtDaJMKFQw3MJnbr+0Jyw9PzZ6bmEUMBi/XkFucMw5SliOxprfroL9I1MbAXGxVUOdIKlxKXNCx86fQ9IvEjZYDCZgUOljBVEuSpEgeKeQAT8RJZgHJFNNhU9IidIKuAdOYeMxHXqgnCuxULfCkOydKnUt9amIbxU3V4s3fU8e7gOu6dOEF3Vtcntc0vpE8qr7d3AeSBwiTUh2Yualxav16wdnKYrvGhj+Uhg0ajV7m/UvEgxu6XzFXY7QiZQu1fSvSJk7BVhx1Nzzv14Lg/8AUzEqBlS8xykKUQ9yCGJ9fWOt8KYIc4i9lz8e4yF0nscrPg5JH4WOvwqKf+ojFjWxWcFpwzj2Y8ltJ1cX7/WsYy0bLVnO6eX0D9yfnWIwmCNyq2KkqWlsiajU2Is7MTRq6NEHAkaLRSqMY7NmP8bwlPwS1tmUQQ4CgdDvQdKVFKvCykm6YrtaCG78t/VV5PCqc594QTcqAL230huZJlDcYWiBbwB/Csy+FyxVvA1EHZwk7G1HWKP2BILczHXNboBp/wDYeUqBxG9p7te8pHhiWAJJYlnALPdtN/OANtCPmjnzAa96dh+GJSKAd8o+ZBLQBrR/iPX8qNTEVXmS49eCKuHJJe3aji7bX+UBa3gm3E1AIme9N/ZyQXSctTSpDnVnvB2bdkfNuIh91Ejh4SaBOUPTLzF9Xf6aBtETYhSfjHFt5nvt5K27abd4tbTWN1Rc97V8Xk4dSBMJdQJASKsC3l9aRuwtF72nKstd7WuEqj7OcaEyWkKTzlQSSwZzV7vFeKwdy5vCVdhcToDOq6qSpiR9W16xlaw5Ve9wzdc1J7yIwlKeFFoaRQJh6oSS14YCJQULdYIRK85/1Wnf70lDVTLKn3zqYD+wnxjt/C2/Q48/b+1zccZcFv8A+nCicEG+6tY9c3/aMXxL/wA/gFowf/jXTqmNcRgha5RVUUpBolMoAkO0JJRqxJKTlbM1Hs+jw3ABJriU3DrWPjUFWZgzbwWKclSfaBDyyFHNBTzPHWFlKC4IKnC1YMqC4JJnB9frxh5TCA4TCcrEh2YxHKYTzhL33SFlTzoKX09YMvNGa8QozOFb/TxINt3pF68L9oeJKxE9c1VyaDZIokeA/OPUUaQpsDQuNUeXOJK//9k=">
            <a:hlinkClick r:id="rId2"/>
          </p:cNvPr>
          <p:cNvSpPr>
            <a:spLocks noChangeAspect="1" noChangeArrowheads="1"/>
          </p:cNvSpPr>
          <p:nvPr/>
        </p:nvSpPr>
        <p:spPr bwMode="auto">
          <a:xfrm>
            <a:off x="117475" y="-1851025"/>
            <a:ext cx="2533650" cy="3867150"/>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22531" name="Picture 3" descr="K:\Fundación\Platero y yo\untitled2.png"/>
          <p:cNvPicPr>
            <a:picLocks noChangeAspect="1" noChangeArrowheads="1"/>
          </p:cNvPicPr>
          <p:nvPr/>
        </p:nvPicPr>
        <p:blipFill>
          <a:blip r:embed="rId3" cstate="print"/>
          <a:srcRect/>
          <a:stretch>
            <a:fillRect/>
          </a:stretch>
        </p:blipFill>
        <p:spPr bwMode="auto">
          <a:xfrm>
            <a:off x="2643174" y="1785926"/>
            <a:ext cx="3090872" cy="4721222"/>
          </a:xfrm>
          <a:prstGeom prst="rect">
            <a:avLst/>
          </a:prstGeom>
          <a:noFill/>
        </p:spPr>
      </p:pic>
      <p:sp>
        <p:nvSpPr>
          <p:cNvPr id="4" name="3 Rectángulo"/>
          <p:cNvSpPr/>
          <p:nvPr/>
        </p:nvSpPr>
        <p:spPr>
          <a:xfrm>
            <a:off x="2214546" y="214290"/>
            <a:ext cx="4572000" cy="1200329"/>
          </a:xfrm>
          <a:prstGeom prst="rect">
            <a:avLst/>
          </a:prstGeom>
          <a:effectLst>
            <a:outerShdw blurRad="76200" dist="12700" dir="2700000" sy="-23000" kx="-800400" algn="bl" rotWithShape="0">
              <a:prstClr val="black">
                <a:alpha val="20000"/>
              </a:prstClr>
            </a:outerShdw>
          </a:effectLst>
        </p:spPr>
        <p:style>
          <a:lnRef idx="0">
            <a:schemeClr val="accent2"/>
          </a:lnRef>
          <a:fillRef idx="3">
            <a:schemeClr val="accent2"/>
          </a:fillRef>
          <a:effectRef idx="3">
            <a:schemeClr val="accent2"/>
          </a:effectRef>
          <a:fontRef idx="minor">
            <a:schemeClr val="lt1"/>
          </a:fontRef>
        </p:style>
        <p:txBody>
          <a:bodyPr>
            <a:spAutoFit/>
          </a:bodyPr>
          <a:lstStyle/>
          <a:p>
            <a:pPr algn="ctr"/>
            <a:r>
              <a:rPr lang="es-ES" sz="2400" dirty="0">
                <a:solidFill>
                  <a:schemeClr val="accent6">
                    <a:lumMod val="40000"/>
                    <a:lumOff val="60000"/>
                  </a:schemeClr>
                </a:solidFill>
                <a:latin typeface="Bodoni MT Black" pitchFamily="18" charset="0"/>
              </a:rPr>
              <a:t>Platero y yo. Buenos Aires: Espasa-Calpe Argentina, 1937.</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ppt_x</p:attrName>
                                        </p:attrNameLst>
                                      </p:cBhvr>
                                      <p:tavLst>
                                        <p:tav tm="0">
                                          <p:val>
                                            <p:strVal val="#ppt_x-.2"/>
                                          </p:val>
                                        </p:tav>
                                        <p:tav tm="100000">
                                          <p:val>
                                            <p:strVal val="#ppt_x"/>
                                          </p:val>
                                        </p:tav>
                                      </p:tavLst>
                                    </p:anim>
                                    <p:anim calcmode="lin" valueType="num">
                                      <p:cBhvr>
                                        <p:cTn id="8" dur="2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2000"/>
                                        <p:tgtEl>
                                          <p:spTgt spid="4"/>
                                        </p:tgtEl>
                                      </p:cBhvr>
                                    </p:animEffect>
                                  </p:childTnLst>
                                </p:cTn>
                              </p:par>
                            </p:childTnLst>
                          </p:cTn>
                        </p:par>
                        <p:par>
                          <p:cTn id="10" fill="hold">
                            <p:stCondLst>
                              <p:cond delay="2000"/>
                            </p:stCondLst>
                            <p:childTnLst>
                              <p:par>
                                <p:cTn id="11" presetID="26" presetClass="entr" presetSubtype="0" fill="hold" nodeType="afterEffect">
                                  <p:stCondLst>
                                    <p:cond delay="0"/>
                                  </p:stCondLst>
                                  <p:childTnLst>
                                    <p:set>
                                      <p:cBhvr>
                                        <p:cTn id="12" dur="1" fill="hold">
                                          <p:stCondLst>
                                            <p:cond delay="0"/>
                                          </p:stCondLst>
                                        </p:cTn>
                                        <p:tgtEl>
                                          <p:spTgt spid="22531"/>
                                        </p:tgtEl>
                                        <p:attrNameLst>
                                          <p:attrName>style.visibility</p:attrName>
                                        </p:attrNameLst>
                                      </p:cBhvr>
                                      <p:to>
                                        <p:strVal val="visible"/>
                                      </p:to>
                                    </p:set>
                                    <p:animEffect transition="in" filter="wipe(down)">
                                      <p:cBhvr>
                                        <p:cTn id="13" dur="580">
                                          <p:stCondLst>
                                            <p:cond delay="0"/>
                                          </p:stCondLst>
                                        </p:cTn>
                                        <p:tgtEl>
                                          <p:spTgt spid="22531"/>
                                        </p:tgtEl>
                                      </p:cBhvr>
                                    </p:animEffect>
                                    <p:anim calcmode="lin" valueType="num">
                                      <p:cBhvr>
                                        <p:cTn id="14" dur="1822" tmFilter="0,0; 0.14,0.36; 0.43,0.73; 0.71,0.91; 1.0,1.0">
                                          <p:stCondLst>
                                            <p:cond delay="0"/>
                                          </p:stCondLst>
                                        </p:cTn>
                                        <p:tgtEl>
                                          <p:spTgt spid="22531"/>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2531"/>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2531"/>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2531"/>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2531"/>
                                        </p:tgtEl>
                                        <p:attrNameLst>
                                          <p:attrName>ppt_y</p:attrName>
                                        </p:attrNameLst>
                                      </p:cBhvr>
                                      <p:tavLst>
                                        <p:tav tm="0" fmla="#ppt_y-sin(pi*$)/81">
                                          <p:val>
                                            <p:fltVal val="0"/>
                                          </p:val>
                                        </p:tav>
                                        <p:tav tm="100000">
                                          <p:val>
                                            <p:fltVal val="1"/>
                                          </p:val>
                                        </p:tav>
                                      </p:tavLst>
                                    </p:anim>
                                    <p:animScale>
                                      <p:cBhvr>
                                        <p:cTn id="19" dur="26">
                                          <p:stCondLst>
                                            <p:cond delay="650"/>
                                          </p:stCondLst>
                                        </p:cTn>
                                        <p:tgtEl>
                                          <p:spTgt spid="22531"/>
                                        </p:tgtEl>
                                      </p:cBhvr>
                                      <p:to x="100000" y="60000"/>
                                    </p:animScale>
                                    <p:animScale>
                                      <p:cBhvr>
                                        <p:cTn id="20" dur="166" decel="50000">
                                          <p:stCondLst>
                                            <p:cond delay="676"/>
                                          </p:stCondLst>
                                        </p:cTn>
                                        <p:tgtEl>
                                          <p:spTgt spid="22531"/>
                                        </p:tgtEl>
                                      </p:cBhvr>
                                      <p:to x="100000" y="100000"/>
                                    </p:animScale>
                                    <p:animScale>
                                      <p:cBhvr>
                                        <p:cTn id="21" dur="26">
                                          <p:stCondLst>
                                            <p:cond delay="1312"/>
                                          </p:stCondLst>
                                        </p:cTn>
                                        <p:tgtEl>
                                          <p:spTgt spid="22531"/>
                                        </p:tgtEl>
                                      </p:cBhvr>
                                      <p:to x="100000" y="80000"/>
                                    </p:animScale>
                                    <p:animScale>
                                      <p:cBhvr>
                                        <p:cTn id="22" dur="166" decel="50000">
                                          <p:stCondLst>
                                            <p:cond delay="1338"/>
                                          </p:stCondLst>
                                        </p:cTn>
                                        <p:tgtEl>
                                          <p:spTgt spid="22531"/>
                                        </p:tgtEl>
                                      </p:cBhvr>
                                      <p:to x="100000" y="100000"/>
                                    </p:animScale>
                                    <p:animScale>
                                      <p:cBhvr>
                                        <p:cTn id="23" dur="26">
                                          <p:stCondLst>
                                            <p:cond delay="1642"/>
                                          </p:stCondLst>
                                        </p:cTn>
                                        <p:tgtEl>
                                          <p:spTgt spid="22531"/>
                                        </p:tgtEl>
                                      </p:cBhvr>
                                      <p:to x="100000" y="90000"/>
                                    </p:animScale>
                                    <p:animScale>
                                      <p:cBhvr>
                                        <p:cTn id="24" dur="166" decel="50000">
                                          <p:stCondLst>
                                            <p:cond delay="1668"/>
                                          </p:stCondLst>
                                        </p:cTn>
                                        <p:tgtEl>
                                          <p:spTgt spid="22531"/>
                                        </p:tgtEl>
                                      </p:cBhvr>
                                      <p:to x="100000" y="100000"/>
                                    </p:animScale>
                                    <p:animScale>
                                      <p:cBhvr>
                                        <p:cTn id="25" dur="26">
                                          <p:stCondLst>
                                            <p:cond delay="1808"/>
                                          </p:stCondLst>
                                        </p:cTn>
                                        <p:tgtEl>
                                          <p:spTgt spid="22531"/>
                                        </p:tgtEl>
                                      </p:cBhvr>
                                      <p:to x="100000" y="95000"/>
                                    </p:animScale>
                                    <p:animScale>
                                      <p:cBhvr>
                                        <p:cTn id="26" dur="166" decel="50000">
                                          <p:stCondLst>
                                            <p:cond delay="1834"/>
                                          </p:stCondLst>
                                        </p:cTn>
                                        <p:tgtEl>
                                          <p:spTgt spid="2253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K:\Fundación\Platero y yo\5c0ec855e7e2fd01d83d60b66c0e6211.jpg"/>
          <p:cNvPicPr>
            <a:picLocks noChangeAspect="1" noChangeArrowheads="1"/>
          </p:cNvPicPr>
          <p:nvPr/>
        </p:nvPicPr>
        <p:blipFill>
          <a:blip r:embed="rId2" cstate="print"/>
          <a:srcRect/>
          <a:stretch>
            <a:fillRect/>
          </a:stretch>
        </p:blipFill>
        <p:spPr bwMode="auto">
          <a:xfrm>
            <a:off x="4500562" y="1643050"/>
            <a:ext cx="3024336" cy="4791027"/>
          </a:xfrm>
          <a:prstGeom prst="rect">
            <a:avLst/>
          </a:prstGeom>
          <a:noFill/>
        </p:spPr>
      </p:pic>
      <p:sp>
        <p:nvSpPr>
          <p:cNvPr id="2" name="1 Rectángulo"/>
          <p:cNvSpPr/>
          <p:nvPr/>
        </p:nvSpPr>
        <p:spPr>
          <a:xfrm>
            <a:off x="2357422" y="357166"/>
            <a:ext cx="4572000" cy="1200329"/>
          </a:xfrm>
          <a:prstGeom prst="rect">
            <a:avLst/>
          </a:prstGeom>
          <a:effectLst>
            <a:outerShdw blurRad="76200" dist="12700" dir="2700000" sy="-23000" kx="-800400" algn="bl" rotWithShape="0">
              <a:prstClr val="black">
                <a:alpha val="20000"/>
              </a:prstClr>
            </a:outerShdw>
          </a:effectLst>
        </p:spPr>
        <p:style>
          <a:lnRef idx="0">
            <a:schemeClr val="accent2"/>
          </a:lnRef>
          <a:fillRef idx="3">
            <a:schemeClr val="accent2"/>
          </a:fillRef>
          <a:effectRef idx="3">
            <a:schemeClr val="accent2"/>
          </a:effectRef>
          <a:fontRef idx="minor">
            <a:schemeClr val="lt1"/>
          </a:fontRef>
        </p:style>
        <p:txBody>
          <a:bodyPr>
            <a:spAutoFit/>
          </a:bodyPr>
          <a:lstStyle/>
          <a:p>
            <a:pPr algn="ctr"/>
            <a:r>
              <a:rPr lang="es-ES" sz="2400" dirty="0">
                <a:solidFill>
                  <a:schemeClr val="accent6">
                    <a:lumMod val="40000"/>
                    <a:lumOff val="60000"/>
                  </a:schemeClr>
                </a:solidFill>
                <a:latin typeface="Bodoni MT Black" pitchFamily="18" charset="0"/>
              </a:rPr>
              <a:t>Platero y yo. Elegía andaluza. Buenos Aires: Editorial Losada, 1939.</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29" presetClass="entr" presetSubtype="0" fill="hold" nodeType="afterEffect">
                                  <p:stCondLst>
                                    <p:cond delay="0"/>
                                  </p:stCondLst>
                                  <p:childTnLst>
                                    <p:set>
                                      <p:cBhvr>
                                        <p:cTn id="23" dur="1" fill="hold">
                                          <p:stCondLst>
                                            <p:cond delay="0"/>
                                          </p:stCondLst>
                                        </p:cTn>
                                        <p:tgtEl>
                                          <p:spTgt spid="23554"/>
                                        </p:tgtEl>
                                        <p:attrNameLst>
                                          <p:attrName>style.visibility</p:attrName>
                                        </p:attrNameLst>
                                      </p:cBhvr>
                                      <p:to>
                                        <p:strVal val="visible"/>
                                      </p:to>
                                    </p:set>
                                    <p:anim calcmode="lin" valueType="num">
                                      <p:cBhvr>
                                        <p:cTn id="24" dur="3000" fill="hold"/>
                                        <p:tgtEl>
                                          <p:spTgt spid="23554"/>
                                        </p:tgtEl>
                                        <p:attrNameLst>
                                          <p:attrName>ppt_x</p:attrName>
                                        </p:attrNameLst>
                                      </p:cBhvr>
                                      <p:tavLst>
                                        <p:tav tm="0">
                                          <p:val>
                                            <p:strVal val="#ppt_x-.2"/>
                                          </p:val>
                                        </p:tav>
                                        <p:tav tm="100000">
                                          <p:val>
                                            <p:strVal val="#ppt_x"/>
                                          </p:val>
                                        </p:tav>
                                      </p:tavLst>
                                    </p:anim>
                                    <p:anim calcmode="lin" valueType="num">
                                      <p:cBhvr>
                                        <p:cTn id="25" dur="3000" fill="hold"/>
                                        <p:tgtEl>
                                          <p:spTgt spid="23554"/>
                                        </p:tgtEl>
                                        <p:attrNameLst>
                                          <p:attrName>ppt_y</p:attrName>
                                        </p:attrNameLst>
                                      </p:cBhvr>
                                      <p:tavLst>
                                        <p:tav tm="0">
                                          <p:val>
                                            <p:strVal val="#ppt_y"/>
                                          </p:val>
                                        </p:tav>
                                        <p:tav tm="100000">
                                          <p:val>
                                            <p:strVal val="#ppt_y"/>
                                          </p:val>
                                        </p:tav>
                                      </p:tavLst>
                                    </p:anim>
                                    <p:animEffect transition="in" filter="wipe(right)" prLst="gradientSize: 0.1">
                                      <p:cBhvr>
                                        <p:cTn id="26" dur="30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23528" y="620688"/>
            <a:ext cx="2520280" cy="59093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342900" indent="-342900">
              <a:buAutoNum type="arabicPeriod"/>
            </a:pPr>
            <a:endParaRPr lang="es-ES" dirty="0" smtClean="0"/>
          </a:p>
          <a:p>
            <a:pPr marL="342900" indent="-342900">
              <a:buAutoNum type="arabicPeriod"/>
            </a:pPr>
            <a:r>
              <a:rPr lang="es-ES" dirty="0" smtClean="0">
                <a:solidFill>
                  <a:schemeClr val="bg1"/>
                </a:solidFill>
              </a:rPr>
              <a:t>Introducción.</a:t>
            </a:r>
          </a:p>
          <a:p>
            <a:pPr marL="342900" indent="-342900"/>
            <a:r>
              <a:rPr lang="es-ES" dirty="0" smtClean="0"/>
              <a:t>2. Los niños que actúan como adultos</a:t>
            </a:r>
          </a:p>
          <a:p>
            <a:pPr marL="342900" indent="-342900"/>
            <a:r>
              <a:rPr lang="es-ES" dirty="0" smtClean="0">
                <a:solidFill>
                  <a:schemeClr val="bg1"/>
                </a:solidFill>
              </a:rPr>
              <a:t>3. Los adultos</a:t>
            </a:r>
          </a:p>
          <a:p>
            <a:pPr marL="342900" indent="-342900"/>
            <a:r>
              <a:rPr lang="es-ES" b="1" dirty="0" smtClean="0">
                <a:solidFill>
                  <a:schemeClr val="accent6">
                    <a:lumMod val="60000"/>
                    <a:lumOff val="40000"/>
                  </a:schemeClr>
                </a:solidFill>
              </a:rPr>
              <a:t>4. Niños no adultos</a:t>
            </a:r>
          </a:p>
          <a:p>
            <a:pPr marL="342900" indent="-342900"/>
            <a:r>
              <a:rPr lang="es-ES" dirty="0" smtClean="0"/>
              <a:t>5. Los mayores no adultos</a:t>
            </a:r>
          </a:p>
          <a:p>
            <a:pPr marL="342900" indent="-342900"/>
            <a:r>
              <a:rPr lang="es-ES" dirty="0" smtClean="0"/>
              <a:t>6. Algunos animales</a:t>
            </a:r>
          </a:p>
          <a:p>
            <a:pPr marL="342900" indent="-342900"/>
            <a:r>
              <a:rPr lang="es-ES" dirty="0" smtClean="0"/>
              <a:t>7. Los seres marginales</a:t>
            </a:r>
          </a:p>
          <a:p>
            <a:pPr marL="342900" indent="-342900"/>
            <a:r>
              <a:rPr lang="es-ES" dirty="0" smtClean="0"/>
              <a:t>8. Desequilibrios de la naturaleza</a:t>
            </a:r>
          </a:p>
          <a:p>
            <a:pPr marL="342900" indent="-342900"/>
            <a:r>
              <a:rPr lang="es-ES" dirty="0" smtClean="0"/>
              <a:t>9. Festejos desde la distancia</a:t>
            </a:r>
          </a:p>
          <a:p>
            <a:pPr marL="342900" indent="-342900"/>
            <a:r>
              <a:rPr lang="es-ES" dirty="0" smtClean="0"/>
              <a:t>10. Comunión con la naturaleza</a:t>
            </a:r>
          </a:p>
          <a:p>
            <a:pPr marL="342900" indent="-342900"/>
            <a:r>
              <a:rPr lang="es-ES" dirty="0" smtClean="0"/>
              <a:t>11. Crítica social</a:t>
            </a:r>
          </a:p>
          <a:p>
            <a:pPr marL="342900" indent="-342900"/>
            <a:r>
              <a:rPr lang="es-ES" dirty="0" smtClean="0"/>
              <a:t>12. Platero en el recuerdo</a:t>
            </a:r>
          </a:p>
          <a:p>
            <a:pPr marL="342900" indent="-342900"/>
            <a:r>
              <a:rPr lang="es-ES" dirty="0" smtClean="0"/>
              <a:t>14. Conclusiones</a:t>
            </a:r>
          </a:p>
          <a:p>
            <a:pPr marL="342900" indent="-342900"/>
            <a:endParaRPr lang="es-ES" dirty="0"/>
          </a:p>
        </p:txBody>
      </p:sp>
      <p:sp>
        <p:nvSpPr>
          <p:cNvPr id="3" name="2 CuadroTexto"/>
          <p:cNvSpPr txBox="1"/>
          <p:nvPr/>
        </p:nvSpPr>
        <p:spPr>
          <a:xfrm>
            <a:off x="3419872" y="2636912"/>
            <a:ext cx="4824536" cy="203132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S" dirty="0" smtClean="0"/>
              <a:t>CAPÍTULO 9: LAS BREVAS</a:t>
            </a:r>
          </a:p>
          <a:p>
            <a:r>
              <a:rPr lang="es-ES" dirty="0" smtClean="0"/>
              <a:t>CAPÍTULO 3: JUEGOS DEL ANOCHECER</a:t>
            </a:r>
          </a:p>
          <a:p>
            <a:r>
              <a:rPr lang="es-ES" dirty="0" smtClean="0"/>
              <a:t>CAPÍTULO 37: LA CARRETILLA</a:t>
            </a:r>
          </a:p>
          <a:p>
            <a:r>
              <a:rPr lang="es-ES" dirty="0" smtClean="0"/>
              <a:t>CAPÍTULO 44: LA ARRULLADORA</a:t>
            </a:r>
          </a:p>
          <a:p>
            <a:r>
              <a:rPr lang="es-ES" dirty="0" smtClean="0"/>
              <a:t>CAPÍTULO 81: LA NIÑA CHICA</a:t>
            </a:r>
          </a:p>
          <a:p>
            <a:r>
              <a:rPr lang="es-ES" dirty="0" smtClean="0"/>
              <a:t>CAPÍTULO 90: EL RACIMO OLVIDADO</a:t>
            </a:r>
          </a:p>
          <a:p>
            <a:r>
              <a:rPr lang="es-ES" dirty="0" smtClean="0"/>
              <a:t>CAPÍTULO 102: SUSTO</a:t>
            </a:r>
            <a:endParaRPr lang="es-ES" dirty="0"/>
          </a:p>
        </p:txBody>
      </p:sp>
    </p:spTree>
  </p:cSld>
  <p:clrMapOvr>
    <a:masterClrMapping/>
  </p:clrMapOvr>
  <p:transition spd="slow">
    <p:strips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57158" y="642918"/>
            <a:ext cx="8643998" cy="1569660"/>
          </a:xfrm>
          <a:prstGeom prst="rect">
            <a:avLst/>
          </a:prstGeom>
          <a:effectLst>
            <a:outerShdw blurRad="76200" dist="12700" dir="2700000" sy="-23000" kx="-800400" algn="bl" rotWithShape="0">
              <a:prstClr val="black">
                <a:alpha val="20000"/>
              </a:prstClr>
            </a:outerShdw>
          </a:effectLst>
        </p:spPr>
        <p:style>
          <a:lnRef idx="0">
            <a:schemeClr val="accent2"/>
          </a:lnRef>
          <a:fillRef idx="3">
            <a:schemeClr val="accent2"/>
          </a:fillRef>
          <a:effectRef idx="3">
            <a:schemeClr val="accent2"/>
          </a:effectRef>
          <a:fontRef idx="minor">
            <a:schemeClr val="lt1"/>
          </a:fontRef>
        </p:style>
        <p:txBody>
          <a:bodyPr wrap="square">
            <a:spAutoFit/>
          </a:bodyPr>
          <a:lstStyle/>
          <a:p>
            <a:r>
              <a:rPr lang="es-ES" sz="2400" dirty="0">
                <a:solidFill>
                  <a:schemeClr val="accent6">
                    <a:lumMod val="40000"/>
                    <a:lumOff val="60000"/>
                  </a:schemeClr>
                </a:solidFill>
                <a:latin typeface="Bodoni MT Black" pitchFamily="18" charset="0"/>
              </a:rPr>
              <a:t>Platero y yo, Elegía andaluza, 1907-1916. Con ilustraciones de Norah Borges. Buenos Aires,</a:t>
            </a:r>
          </a:p>
          <a:p>
            <a:pPr algn="ctr"/>
            <a:r>
              <a:rPr lang="es-ES" sz="2400" dirty="0">
                <a:solidFill>
                  <a:schemeClr val="accent6">
                    <a:lumMod val="40000"/>
                    <a:lumOff val="60000"/>
                  </a:schemeClr>
                </a:solidFill>
                <a:latin typeface="Bodoni MT Black" pitchFamily="18" charset="0"/>
              </a:rPr>
              <a:t>Editorial Losada (21 septiembre) 1942, 342 págs. (Tela azul). </a:t>
            </a:r>
          </a:p>
        </p:txBody>
      </p:sp>
      <p:pic>
        <p:nvPicPr>
          <p:cNvPr id="24578" name="Picture 2" descr="K:\Fundación\Platero y yo\33217646.jpg"/>
          <p:cNvPicPr>
            <a:picLocks noChangeAspect="1" noChangeArrowheads="1"/>
          </p:cNvPicPr>
          <p:nvPr/>
        </p:nvPicPr>
        <p:blipFill>
          <a:blip r:embed="rId2" cstate="print"/>
          <a:srcRect/>
          <a:stretch>
            <a:fillRect/>
          </a:stretch>
        </p:blipFill>
        <p:spPr bwMode="auto">
          <a:xfrm rot="20328229">
            <a:off x="1261317" y="2073710"/>
            <a:ext cx="3269932" cy="4744375"/>
          </a:xfrm>
          <a:prstGeom prst="rect">
            <a:avLst/>
          </a:prstGeom>
          <a:noFill/>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afterEffect">
                                  <p:stCondLst>
                                    <p:cond delay="0"/>
                                  </p:stCondLst>
                                  <p:childTnLst>
                                    <p:animMotion origin="layout" path="M -0.42396 0.61378 C -0.40191 0.61494 -0.39826 0.61332 -0.38212 0.61725 C -0.37066 0.62003 -0.36181 0.62858 -0.35052 0.63067 C -0.34462 0.63622 -0.3375 0.63575 -0.33038 0.63737 C -0.32257 0.64454 -0.31424 0.64408 -0.30504 0.64593 C -0.28229 0.65055 -0.25955 0.65611 -0.23663 0.65934 C -0.16285 0.65819 -0.08889 0.65749 -0.0151 0.65587 C -0.00174 0.65564 0.00903 0.6457 0.02153 0.64246 C 0.02899 0.6376 0.03472 0.63413 0.04305 0.63228 C 0.05486 0.62465 0.0533 0.62419 0.0684 0.62234 C 0.0849 0.61101 0.05903 0.62789 0.08108 0.61725 C 0.08785 0.61401 0.09132 0.60893 0.09878 0.60708 C 0.11128 0.59852 0.12569 0.59181 0.13924 0.58696 C 0.14583 0.57817 0.15469 0.57794 0.16337 0.57493 C 0.16927 0.57285 0.17361 0.56984 0.17986 0.56822 C 0.18698 0.56105 0.19618 0.56013 0.20503 0.55828 C 0.21493 0.55388 0.22413 0.54833 0.2342 0.54463 C 0.23924 0.53793 0.25121 0.53145 0.25833 0.5296 C 0.26562 0.51989 0.27257 0.52081 0.28229 0.51781 C 0.28351 0.51619 0.28455 0.51364 0.28611 0.51272 C 0.28663 0.51249 0.30816 0.50162 0.31024 0.50092 C 0.31424 0.49537 0.31632 0.49491 0.32153 0.49237 C 0.32569 0.48427 0.33125 0.48335 0.33802 0.48057 C 0.35035 0.46415 0.3316 0.48774 0.34809 0.47225 C 0.3493 0.47109 0.34948 0.46855 0.35069 0.46716 C 0.35555 0.46161 0.36233 0.45675 0.3684 0.45375 C 0.37465 0.44519 0.38108 0.44265 0.38871 0.43686 C 0.39375 0.42623 0.3875 0.43663 0.4 0.42993 C 0.40538 0.42715 0.4099 0.41651 0.41528 0.41327 C 0.41771 0.41189 0.42031 0.41212 0.42292 0.41142 C 0.42795 0.40425 0.43437 0.40264 0.44062 0.39801 C 0.44809 0.39246 0.45399 0.3846 0.46215 0.38113 C 0.47604 0.36679 0.4691 0.37188 0.48229 0.36425 C 0.49236 0.34759 0.51319 0.33742 0.52795 0.32886 C 0.5368 0.31707 0.52552 0.33094 0.53924 0.31869 C 0.54444 0.31406 0.54861 0.30897 0.55451 0.30527 C 0.56719 0.28839 0.54201 0.32123 0.57101 0.29001 C 0.57778 0.28284 0.58264 0.27243 0.58993 0.26642 C 0.59305 0.26388 0.59861 0.25971 0.60139 0.25624 C 0.60833 0.24769 0.61493 0.2382 0.62153 0.22942 C 0.62812 0.22063 0.63038 0.20999 0.63802 0.20236 C 0.64531 0.17923 0.63455 0.21092 0.64687 0.18548 C 0.64774 0.18363 0.6474 0.18085 0.64809 0.17877 C 0.65104 0.16975 0.6526 0.16975 0.65833 0.16351 C 0.66233 0.15472 0.66771 0.14824 0.67222 0.13992 C 0.67361 0.13043 0.67604 0.1265 0.68108 0.1198 C 0.68576 0.10361 0.69115 0.07724 0.7 0.06591 C 0.70295 0.05527 0.70312 0.04463 0.70642 0.03376 C 0.70538 0.01364 0.70417 -0.00555 0.70139 -0.02521 C 0.70052 -0.03076 0.69983 -0.03654 0.69878 -0.04209 C 0.69774 -0.04718 0.69496 -0.05735 0.69496 -0.05735 C 0.69305 -0.07817 0.68767 -0.09852 0.68229 -0.11795 C 0.68055 -0.12419 0.67674 -0.13044 0.67465 -0.13645 C 0.66771 -0.1568 0.67552 -0.14431 0.66458 -0.15842 C 0.6618 -0.16998 0.65868 -0.17831 0.65069 -0.18548 C 0.6474 -0.19265 0.64618 -0.1982 0.64184 -0.20398 C 0.63906 -0.21554 0.6434 -0.20259 0.6342 -0.21068 C 0.63316 -0.21161 0.63385 -0.21439 0.63299 -0.21577 C 0.63038 -0.22017 0.62708 -0.22364 0.62413 -0.22757 C 0.62292 -0.22919 0.62031 -0.23266 0.62031 -0.23266 C 0.61996 -0.23427 0.61996 -0.23659 0.6191 -0.23774 C 0.61823 -0.2389 0.61632 -0.23844 0.61528 -0.23936 C 0.60573 -0.24769 0.61667 -0.24214 0.60764 -0.24607 C 0.6059 -0.25301 0.60399 -0.25555 0.59878 -0.25786 C 0.59462 -0.26156 0.59219 -0.26596 0.58733 -0.26804 C 0.58385 -0.27266 0.57674 -0.2796 0.57222 -0.28145 C 0.55625 -0.29602 0.53212 -0.29741 0.51389 -0.30019 C 0.47118 -0.30689 0.42917 -0.3136 0.38611 -0.31522 C 0.31007 -0.3136 0.24948 -0.32377 0.18108 -0.3018 C 0.17517 -0.29718 0.17101 -0.29556 0.16458 -0.29325 C 0.16111 -0.2907 0.15816 -0.287 0.15451 -0.28492 C 0.1467 -0.28053 0.13802 -0.27845 0.13038 -0.27313 C 0.12413 -0.26896 0.11823 -0.26249 0.11146 -0.25971 C 0.10365 -0.25185 0.09514 -0.24352 0.08611 -0.23774 C 0.08055 -0.23034 0.07049 -0.22063 0.06337 -0.21577 C 0.06059 -0.20398 0.06493 -0.21762 0.05694 -0.20745 C 0.05347 -0.20282 0.05799 -0.19935 0.04948 -0.19565 C 0.04635 -0.18987 0.04253 -0.17946 0.03802 -0.1753 C 0.03559 -0.16744 0.03472 -0.16143 0.02917 -0.1568 C 0.02708 -0.14801 0.02552 -0.13899 0.02153 -0.13136 C 0.01944 -0.1198 0.01771 -0.10569 0.01267 -0.09598 C 0.01042 -0.08349 0.00746 -0.07077 0.00382 -0.05897 C 0.00347 -0.0555 0.00312 -0.05227 0.0026 -0.0488 C 0.00226 -0.04695 0.00174 -0.04556 0.00139 -0.04371 C 0.00035 -0.03747 -0.00122 -0.02521 -0.00122 -0.02521 C 2.77778E-7 -0.00208 2.77778E-7 -0.01064 2.77778E-7 2.25717E-6 " pathEditMode="relative" ptsTypes="fffffffffffffffffffffffffffffffffffffffffffffffffffffffffffffffffffffffffffffffffffffA">
                                      <p:cBhvr>
                                        <p:cTn id="6" dur="2000" fill="hold"/>
                                        <p:tgtEl>
                                          <p:spTgt spid="2"/>
                                        </p:tgtEl>
                                        <p:attrNameLst>
                                          <p:attrName>ppt_x</p:attrName>
                                          <p:attrName>ppt_y</p:attrName>
                                        </p:attrNameLst>
                                      </p:cBhvr>
                                    </p:animMotion>
                                  </p:childTnLst>
                                </p:cTn>
                              </p:par>
                            </p:childTnLst>
                          </p:cTn>
                        </p:par>
                        <p:par>
                          <p:cTn id="7" fill="hold">
                            <p:stCondLst>
                              <p:cond delay="2000"/>
                            </p:stCondLst>
                            <p:childTnLst>
                              <p:par>
                                <p:cTn id="8" presetID="54" presetClass="entr" presetSubtype="0" accel="100000" fill="hold" nodeType="afterEffect">
                                  <p:stCondLst>
                                    <p:cond delay="0"/>
                                  </p:stCondLst>
                                  <p:childTnLst>
                                    <p:set>
                                      <p:cBhvr>
                                        <p:cTn id="9" dur="1" fill="hold">
                                          <p:stCondLst>
                                            <p:cond delay="0"/>
                                          </p:stCondLst>
                                        </p:cTn>
                                        <p:tgtEl>
                                          <p:spTgt spid="24578"/>
                                        </p:tgtEl>
                                        <p:attrNameLst>
                                          <p:attrName>style.visibility</p:attrName>
                                        </p:attrNameLst>
                                      </p:cBhvr>
                                      <p:to>
                                        <p:strVal val="visible"/>
                                      </p:to>
                                    </p:set>
                                    <p:anim calcmode="lin" valueType="num">
                                      <p:cBhvr>
                                        <p:cTn id="10" dur="2000" fill="hold"/>
                                        <p:tgtEl>
                                          <p:spTgt spid="24578"/>
                                        </p:tgtEl>
                                        <p:attrNameLst>
                                          <p:attrName>ppt_w</p:attrName>
                                        </p:attrNameLst>
                                      </p:cBhvr>
                                      <p:tavLst>
                                        <p:tav tm="0">
                                          <p:val>
                                            <p:strVal val="#ppt_w*0.05"/>
                                          </p:val>
                                        </p:tav>
                                        <p:tav tm="100000">
                                          <p:val>
                                            <p:strVal val="#ppt_w"/>
                                          </p:val>
                                        </p:tav>
                                      </p:tavLst>
                                    </p:anim>
                                    <p:anim calcmode="lin" valueType="num">
                                      <p:cBhvr>
                                        <p:cTn id="11" dur="2000" fill="hold"/>
                                        <p:tgtEl>
                                          <p:spTgt spid="24578"/>
                                        </p:tgtEl>
                                        <p:attrNameLst>
                                          <p:attrName>ppt_h</p:attrName>
                                        </p:attrNameLst>
                                      </p:cBhvr>
                                      <p:tavLst>
                                        <p:tav tm="0">
                                          <p:val>
                                            <p:strVal val="#ppt_h"/>
                                          </p:val>
                                        </p:tav>
                                        <p:tav tm="100000">
                                          <p:val>
                                            <p:strVal val="#ppt_h"/>
                                          </p:val>
                                        </p:tav>
                                      </p:tavLst>
                                    </p:anim>
                                    <p:anim calcmode="lin" valueType="num">
                                      <p:cBhvr>
                                        <p:cTn id="12" dur="2000" fill="hold"/>
                                        <p:tgtEl>
                                          <p:spTgt spid="24578"/>
                                        </p:tgtEl>
                                        <p:attrNameLst>
                                          <p:attrName>ppt_x</p:attrName>
                                        </p:attrNameLst>
                                      </p:cBhvr>
                                      <p:tavLst>
                                        <p:tav tm="0">
                                          <p:val>
                                            <p:strVal val="#ppt_x-.2"/>
                                          </p:val>
                                        </p:tav>
                                        <p:tav tm="100000">
                                          <p:val>
                                            <p:strVal val="#ppt_x"/>
                                          </p:val>
                                        </p:tav>
                                      </p:tavLst>
                                    </p:anim>
                                    <p:anim calcmode="lin" valueType="num">
                                      <p:cBhvr>
                                        <p:cTn id="13" dur="2000" fill="hold"/>
                                        <p:tgtEl>
                                          <p:spTgt spid="24578"/>
                                        </p:tgtEl>
                                        <p:attrNameLst>
                                          <p:attrName>ppt_y</p:attrName>
                                        </p:attrNameLst>
                                      </p:cBhvr>
                                      <p:tavLst>
                                        <p:tav tm="0">
                                          <p:val>
                                            <p:strVal val="#ppt_y"/>
                                          </p:val>
                                        </p:tav>
                                        <p:tav tm="100000">
                                          <p:val>
                                            <p:strVal val="#ppt_y"/>
                                          </p:val>
                                        </p:tav>
                                      </p:tavLst>
                                    </p:anim>
                                    <p:animEffect transition="in" filter="fade">
                                      <p:cBhvr>
                                        <p:cTn id="14" dur="20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K:\Fundación\Platero y yo\qwe.png"/>
          <p:cNvPicPr>
            <a:picLocks noChangeAspect="1" noChangeArrowheads="1"/>
          </p:cNvPicPr>
          <p:nvPr/>
        </p:nvPicPr>
        <p:blipFill>
          <a:blip r:embed="rId2" cstate="print"/>
          <a:srcRect/>
          <a:stretch>
            <a:fillRect/>
          </a:stretch>
        </p:blipFill>
        <p:spPr bwMode="auto">
          <a:xfrm rot="746399">
            <a:off x="-4660810" y="3122512"/>
            <a:ext cx="3655669" cy="4880506"/>
          </a:xfrm>
          <a:prstGeom prst="rect">
            <a:avLst/>
          </a:prstGeom>
          <a:noFill/>
        </p:spPr>
      </p:pic>
      <p:sp>
        <p:nvSpPr>
          <p:cNvPr id="3" name="2 Rectángulo"/>
          <p:cNvSpPr/>
          <p:nvPr/>
        </p:nvSpPr>
        <p:spPr>
          <a:xfrm>
            <a:off x="1428728" y="642918"/>
            <a:ext cx="5844549" cy="461665"/>
          </a:xfrm>
          <a:prstGeom prst="rect">
            <a:avLst/>
          </a:prstGeom>
          <a:effectLst>
            <a:outerShdw blurRad="76200" dist="12700" dir="2700000" sy="-23000" kx="-800400" algn="bl" rotWithShape="0">
              <a:prstClr val="black">
                <a:alpha val="20000"/>
              </a:prstClr>
            </a:outerShdw>
          </a:effectLst>
        </p:spPr>
        <p:style>
          <a:lnRef idx="0">
            <a:schemeClr val="accent2"/>
          </a:lnRef>
          <a:fillRef idx="3">
            <a:schemeClr val="accent2"/>
          </a:fillRef>
          <a:effectRef idx="3">
            <a:schemeClr val="accent2"/>
          </a:effectRef>
          <a:fontRef idx="minor">
            <a:schemeClr val="lt1"/>
          </a:fontRef>
        </p:style>
        <p:txBody>
          <a:bodyPr wrap="none">
            <a:spAutoFit/>
          </a:bodyPr>
          <a:lstStyle/>
          <a:p>
            <a:r>
              <a:rPr lang="es-ES" sz="2400" dirty="0">
                <a:solidFill>
                  <a:schemeClr val="accent6">
                    <a:lumMod val="40000"/>
                    <a:lumOff val="60000"/>
                  </a:schemeClr>
                </a:solidFill>
                <a:latin typeface="Bodoni MT Black" pitchFamily="18" charset="0"/>
              </a:rPr>
              <a:t>Platero y yo. México: Diana, [1947].</a:t>
            </a: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3"/>
                                        </p:tgtEl>
                                        <p:attrNameLst>
                                          <p:attrName>r</p:attrName>
                                        </p:attrNameLst>
                                      </p:cBhvr>
                                    </p:animRot>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0.30972 0.0155 C 0.31475 -0.00092 0.32066 -0.01758 0.32864 -0.03168 C 0.33073 -0.04024 0.33524 -0.0444 0.33871 -0.0518 C 0.34045 -0.06221 0.34219 -0.06221 0.34635 -0.07054 C 0.35121 -0.08927 0.35903 -0.1043 0.36666 -0.12095 C 0.3691 -0.13437 0.375 -0.145 0.37795 -0.15819 C 0.37934 -0.16443 0.38559 -0.17507 0.38559 -0.17484 C 0.38698 -0.19056 0.38871 -0.20097 0.39687 -0.21207 C 0.39982 -0.23127 0.39635 -0.22479 0.4033 -0.23404 C 0.40451 -0.24352 0.40677 -0.25116 0.41094 -0.25925 C 0.41319 -0.27151 0.41684 -0.28122 0.41979 -0.29301 C 0.42465 -0.31198 0.42951 -0.32932 0.43628 -0.3469 C 0.43854 -0.36795 0.44722 -0.38668 0.45399 -0.40587 C 0.4585 -0.41882 0.45833 -0.43478 0.46406 -0.44635 C 0.46562 -0.4549 0.46701 -0.46045 0.4717 -0.4667 C 0.47309 -0.48034 0.47656 -0.48797 0.48055 -0.50046 C 0.48194 -0.51341 0.48472 -0.51688 0.48819 -0.52914 C 0.4901 -0.53538 0.49028 -0.54047 0.49323 -0.54602 C 0.49479 -0.55435 0.49618 -0.5599 0.50087 -0.56614 C 0.5026 -0.57609 0.50434 -0.58603 0.50972 -0.5932 C 0.51406 -0.60777 0.51892 -0.6228 0.52604 -0.63529 C 0.52951 -0.6487 0.53541 -0.65772 0.54132 -0.66906 C 0.54271 -0.67507 0.54514 -0.68339 0.54896 -0.68756 C 0.56094 -0.70097 0.5467 -0.67969 0.55903 -0.69611 C 0.56059 -0.6982 0.56128 -0.70097 0.56285 -0.70282 C 0.56441 -0.7049 0.57014 -0.70837 0.5717 -0.70953 C 0.5783 -0.71462 0.5816 -0.7204 0.58941 -0.72294 C 0.59878 -0.73566 0.58663 -0.72109 0.59948 -0.72965 C 0.60121 -0.7308 0.60173 -0.73358 0.60312 -0.73474 C 0.60607 -0.73705 0.6092 -0.7382 0.61215 -0.73982 C 0.61823 -0.74792 0.62396 -0.74838 0.63125 -0.75324 C 0.63819 -0.75786 0.63142 -0.75624 0.6401 -0.76017 C 0.64583 -0.76272 0.65191 -0.76457 0.65781 -0.76688 C 0.66597 -0.77382 0.67743 -0.77474 0.6868 -0.77683 C 0.70555 -0.78168 0.72465 -0.78284 0.74375 -0.78515 C 0.76614 -0.78816 0.78871 -0.78816 0.81094 -0.79209 C 0.82239 -0.79394 0.83403 -0.79463 0.84514 -0.7988 C 0.85017 -0.80065 0.85278 -0.80319 0.85781 -0.80388 C 0.87257 -0.8062 0.88715 -0.80712 0.90191 -0.80897 C 0.94427 -0.80805 0.98628 -0.81036 1.02864 -0.8055 C 1.05677 -0.80227 1.08524 -0.78862 1.11337 -0.78353 C 1.12465 -0.77636 1.11215 -0.7833 1.13246 -0.77845 C 1.13507 -0.77798 1.1375 -0.77567 1.1401 -0.77521 C 1.16111 -0.7685 1.18264 -0.76549 1.2033 -0.75671 C 1.20937 -0.75116 1.20573 -0.75393 1.21475 -0.75 C 1.21597 -0.74954 1.21857 -0.74838 1.21857 -0.74815 C 1.22465 -0.7426 1.23646 -0.73127 1.24375 -0.72803 C 1.2467 -0.72525 1.25052 -0.72363 1.2526 -0.7197 C 1.25382 -0.71739 1.25469 -0.71438 1.25642 -0.71277 C 1.25833 -0.71092 1.26076 -0.71068 1.26285 -0.70953 C 1.26458 -0.70791 1.26597 -0.70583 1.26788 -0.70444 C 1.2691 -0.70351 1.27066 -0.70375 1.2717 -0.70282 C 1.28177 -0.69403 1.29028 -0.68085 1.30208 -0.67576 C 1.30798 -0.6679 1.30885 -0.66697 1.31597 -0.66397 C 1.31719 -0.66235 1.31823 -0.66027 1.31979 -0.65888 C 1.32083 -0.65795 1.32257 -0.65842 1.32361 -0.65726 C 1.32482 -0.6561 1.325 -0.65356 1.32604 -0.65217 C 1.33229 -0.64477 1.34896 -0.6302 1.35642 -0.62696 C 1.36753 -0.61216 1.36198 -0.61517 1.37048 -0.6117 C 1.38142 -0.59644 1.36771 -0.61401 1.37795 -0.60499 C 1.38385 -0.59968 1.38889 -0.59112 1.39566 -0.58811 C 1.40104 -0.58302 1.40503 -0.57377 1.41094 -0.57123 C 1.41423 -0.56429 1.41944 -0.56152 1.42361 -0.55597 C 1.43541 -0.54024 1.4191 -0.55782 1.43246 -0.54417 C 1.4368 -0.53261 1.44097 -0.51943 1.44635 -0.50879 C 1.45017 -0.48774 1.4441 -0.51619 1.45139 -0.49699 C 1.45434 -0.48936 1.45607 -0.47872 1.45781 -0.47017 C 1.45729 -0.43848 1.46215 -0.39153 1.45017 -0.35869 C 1.44878 -0.34713 1.44479 -0.33927 1.44132 -0.3284 C 1.43993 -0.31267 1.43628 -0.3018 1.43125 -0.28793 C 1.43021 -0.27845 1.42882 -0.27405 1.42604 -0.26596 C 1.42413 -0.26017 1.41979 -0.24907 1.41979 -0.24884 C 1.41701 -0.23404 1.421 -0.24907 1.41475 -0.23913 C 1.41215 -0.23497 1.41215 -0.22664 1.40972 -0.22225 C 1.40469 -0.21346 1.396 -0.2012 1.38941 -0.19519 C 1.38611 -0.18871 1.38246 -0.18432 1.37673 -0.18178 C 1.37639 -0.18016 1.37639 -0.17784 1.37552 -0.17669 C 1.37465 -0.17553 1.37291 -0.17576 1.3717 -0.17507 C 1.36857 -0.17299 1.36597 -0.17021 1.36285 -0.16813 C 1.35885 -0.16073 1.3566 -0.15819 1.35017 -0.15472 C 1.34566 -0.1487 1.34357 -0.14824 1.3375 -0.14639 C 1.33316 -0.14246 1.32986 -0.1383 1.32482 -0.13622 C 1.31857 -0.13043 1.31614 -0.12673 1.30833 -0.1228 C 1.3059 -0.12165 1.30087 -0.11933 1.30087 -0.1191 C 1.29357 -0.11263 1.28368 -0.11147 1.27552 -0.10592 C 1.26354 -0.09783 1.25087 -0.08811 1.2375 -0.08557 C 1.19132 -0.05597 1.13802 -0.0599 1.08819 -0.05851 C 1.06319 -0.05967 1.04357 -0.06221 1.01979 -0.06545 C 1.00937 -0.07077 0.99913 -0.074 0.98802 -0.07724 C 0.97847 -0.08534 0.96805 -0.09135 0.95764 -0.09736 C 0.95555 -0.09875 0.9533 -0.1006 0.95139 -0.10245 C 0.94965 -0.10407 0.94809 -0.10638 0.94635 -0.10754 C 0.93732 -0.11309 0.92673 -0.11563 0.9184 -0.12442 C 0.9158 -0.12743 0.91354 -0.13113 0.91094 -0.1346 C 0.91007 -0.13575 0.90833 -0.13552 0.90712 -0.13622 C 0.90312 -0.13899 0.89757 -0.14408 0.89444 -0.14801 C 0.8835 -0.16119 0.89132 -0.15587 0.88055 -0.16142 C 0.87725 -0.17507 0.88229 -0.15911 0.87552 -0.16813 C 0.86649 -0.18016 0.87656 -0.17461 0.86788 -0.17831 C 0.86389 -0.18363 0.8592 -0.18825 0.85521 -0.19357 C 0.85104 -0.19912 0.85451 -0.19866 0.85139 -0.19866 " pathEditMode="relative" rAng="0" ptsTypes="ffffffffffffffffffffffffffffffffffffffffffffffffffffffffffffffffffffffffffffffffffffffffffffffffffffA">
                                      <p:cBhvr>
                                        <p:cTn id="9" dur="2000" fill="hold"/>
                                        <p:tgtEl>
                                          <p:spTgt spid="25602"/>
                                        </p:tgtEl>
                                        <p:attrNameLst>
                                          <p:attrName>ppt_x</p:attrName>
                                          <p:attrName>ppt_y</p:attrName>
                                        </p:attrNameLst>
                                      </p:cBhvr>
                                      <p:rCtr x="576" y="-41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059832" y="620688"/>
            <a:ext cx="5842452" cy="193899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ES" sz="2400" dirty="0" smtClean="0">
                <a:latin typeface="Bodoni MT Black" pitchFamily="18" charset="0"/>
              </a:rPr>
              <a:t>PLATERO Y YO:</a:t>
            </a:r>
          </a:p>
          <a:p>
            <a:pPr algn="ctr"/>
            <a:r>
              <a:rPr lang="es-ES" sz="2400" dirty="0" smtClean="0">
                <a:latin typeface="Bodoni MT Black" pitchFamily="18" charset="0"/>
              </a:rPr>
              <a:t>DOS MIRADAS COMPLEMENTARIAS</a:t>
            </a:r>
          </a:p>
          <a:p>
            <a:pPr algn="ctr"/>
            <a:endParaRPr lang="es-ES" sz="2400" dirty="0" smtClean="0">
              <a:latin typeface="Bodoni MT Black" pitchFamily="18" charset="0"/>
            </a:endParaRPr>
          </a:p>
          <a:p>
            <a:pPr algn="ctr"/>
            <a:r>
              <a:rPr lang="es-ES" sz="2400" dirty="0" smtClean="0">
                <a:latin typeface="Bodoni MT Black" pitchFamily="18" charset="0"/>
              </a:rPr>
              <a:t>JOSÉ ANTONIO CARBALLAR</a:t>
            </a:r>
            <a:endParaRPr lang="es-ES" sz="2400" dirty="0">
              <a:latin typeface="Bodoni MT Black" pitchFamily="18" charset="0"/>
            </a:endParaRP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5" name="4 CuadroTexto"/>
          <p:cNvSpPr txBox="1"/>
          <p:nvPr/>
        </p:nvSpPr>
        <p:spPr>
          <a:xfrm>
            <a:off x="323528" y="620688"/>
            <a:ext cx="2520280" cy="59093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342900" indent="-342900">
              <a:buAutoNum type="arabicPeriod"/>
            </a:pPr>
            <a:endParaRPr lang="es-ES" dirty="0" smtClean="0"/>
          </a:p>
          <a:p>
            <a:pPr marL="342900" indent="-342900">
              <a:buAutoNum type="arabicPeriod"/>
            </a:pPr>
            <a:r>
              <a:rPr lang="es-ES" b="1" dirty="0" smtClean="0">
                <a:solidFill>
                  <a:schemeClr val="accent6">
                    <a:lumMod val="60000"/>
                    <a:lumOff val="40000"/>
                  </a:schemeClr>
                </a:solidFill>
              </a:rPr>
              <a:t>Introducción</a:t>
            </a:r>
            <a:r>
              <a:rPr lang="es-ES" b="1" dirty="0" smtClean="0">
                <a:solidFill>
                  <a:schemeClr val="accent6">
                    <a:lumMod val="40000"/>
                    <a:lumOff val="60000"/>
                  </a:schemeClr>
                </a:solidFill>
              </a:rPr>
              <a:t>.</a:t>
            </a:r>
          </a:p>
          <a:p>
            <a:pPr marL="342900" indent="-342900"/>
            <a:r>
              <a:rPr lang="es-ES" dirty="0" smtClean="0"/>
              <a:t>2. Los niños que actúan como adultos</a:t>
            </a:r>
          </a:p>
          <a:p>
            <a:pPr marL="342900" indent="-342900"/>
            <a:r>
              <a:rPr lang="es-ES" dirty="0" smtClean="0"/>
              <a:t>3. Los adultos</a:t>
            </a:r>
          </a:p>
          <a:p>
            <a:pPr marL="342900" indent="-342900"/>
            <a:r>
              <a:rPr lang="es-ES" dirty="0" smtClean="0"/>
              <a:t>4. Niños no adultos</a:t>
            </a:r>
          </a:p>
          <a:p>
            <a:pPr marL="342900" indent="-342900"/>
            <a:r>
              <a:rPr lang="es-ES" dirty="0" smtClean="0"/>
              <a:t>5. Los mayores no adultos</a:t>
            </a:r>
          </a:p>
          <a:p>
            <a:pPr marL="342900" indent="-342900"/>
            <a:r>
              <a:rPr lang="es-ES" dirty="0" smtClean="0"/>
              <a:t>6. Algunos animales</a:t>
            </a:r>
          </a:p>
          <a:p>
            <a:pPr marL="342900" indent="-342900"/>
            <a:r>
              <a:rPr lang="es-ES" dirty="0" smtClean="0"/>
              <a:t>7. Los seres marginales</a:t>
            </a:r>
          </a:p>
          <a:p>
            <a:pPr marL="342900" indent="-342900"/>
            <a:r>
              <a:rPr lang="es-ES" dirty="0" smtClean="0"/>
              <a:t>8. Desequilibrios de la naturaleza</a:t>
            </a:r>
          </a:p>
          <a:p>
            <a:pPr marL="342900" indent="-342900"/>
            <a:r>
              <a:rPr lang="es-ES" dirty="0" smtClean="0"/>
              <a:t>9. Festejos desde la distancia</a:t>
            </a:r>
          </a:p>
          <a:p>
            <a:pPr marL="342900" indent="-342900"/>
            <a:r>
              <a:rPr lang="es-ES" dirty="0" smtClean="0"/>
              <a:t>10. Comunión con la naturaleza</a:t>
            </a:r>
          </a:p>
          <a:p>
            <a:pPr marL="342900" indent="-342900"/>
            <a:r>
              <a:rPr lang="es-ES" dirty="0" smtClean="0"/>
              <a:t>11. Crítica social</a:t>
            </a:r>
          </a:p>
          <a:p>
            <a:pPr marL="342900" indent="-342900"/>
            <a:r>
              <a:rPr lang="es-ES" dirty="0" smtClean="0"/>
              <a:t>12. Platero en el recuerdo</a:t>
            </a:r>
          </a:p>
          <a:p>
            <a:pPr marL="342900" indent="-342900"/>
            <a:r>
              <a:rPr lang="es-ES" dirty="0" smtClean="0"/>
              <a:t>14. Conclusiones</a:t>
            </a:r>
          </a:p>
          <a:p>
            <a:pPr marL="342900" indent="-342900"/>
            <a:endParaRPr lang="es-ES" dirty="0"/>
          </a:p>
        </p:txBody>
      </p:sp>
      <p:sp>
        <p:nvSpPr>
          <p:cNvPr id="6" name="5 CuadroTexto"/>
          <p:cNvSpPr txBox="1"/>
          <p:nvPr/>
        </p:nvSpPr>
        <p:spPr>
          <a:xfrm>
            <a:off x="3214678" y="3638512"/>
            <a:ext cx="5715040" cy="258532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s-ES" dirty="0" smtClean="0"/>
              <a:t>	A finales de 1905 el poeta, con su “acostumbrada nostalgia de Andalucía” y  afectado otra vez por su depresión nerviosa, volvió a </a:t>
            </a:r>
            <a:r>
              <a:rPr lang="es-ES" dirty="0" err="1" smtClean="0"/>
              <a:t>Moguer</a:t>
            </a:r>
            <a:r>
              <a:rPr lang="es-ES" dirty="0" smtClean="0"/>
              <a:t>. El mal estado de su salud fue agravado por la ruina de su familia. Es una época en la que escribe muy poco, pero de forma gradual va saliendo de la crisis gracias al la paz del campo, a la amistad y al reposo… Pero se le hace indispensable un amigo ideal “pequeño, peludo, suave, tan blando por fuera que se diría de algodón”. </a:t>
            </a:r>
            <a:endParaRPr lang="es-ES" dirty="0"/>
          </a:p>
        </p:txBody>
      </p:sp>
    </p:spTree>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3" descr="K:\Fundación\Platero y yo\untiasd.png"/>
          <p:cNvPicPr>
            <a:picLocks noChangeAspect="1" noChangeArrowheads="1"/>
          </p:cNvPicPr>
          <p:nvPr/>
        </p:nvPicPr>
        <p:blipFill>
          <a:blip r:embed="rId2" cstate="print"/>
          <a:srcRect/>
          <a:stretch>
            <a:fillRect/>
          </a:stretch>
        </p:blipFill>
        <p:spPr bwMode="auto">
          <a:xfrm rot="20390097">
            <a:off x="2226602" y="2284545"/>
            <a:ext cx="3257075" cy="4379259"/>
          </a:xfrm>
          <a:prstGeom prst="rect">
            <a:avLst/>
          </a:prstGeom>
          <a:noFill/>
        </p:spPr>
      </p:pic>
      <p:sp>
        <p:nvSpPr>
          <p:cNvPr id="4" name="3 Rectángulo"/>
          <p:cNvSpPr/>
          <p:nvPr/>
        </p:nvSpPr>
        <p:spPr>
          <a:xfrm>
            <a:off x="1357290" y="500042"/>
            <a:ext cx="6215106" cy="1569660"/>
          </a:xfrm>
          <a:prstGeom prst="rect">
            <a:avLst/>
          </a:prstGeom>
          <a:effectLst>
            <a:outerShdw blurRad="152400" dist="317500" dir="5400000" sx="90000" sy="-19000" rotWithShape="0">
              <a:prstClr val="black">
                <a:alpha val="15000"/>
              </a:prstClr>
            </a:outerShdw>
          </a:effectLst>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it-IT" sz="2400" dirty="0">
                <a:solidFill>
                  <a:schemeClr val="accent6">
                    <a:lumMod val="40000"/>
                    <a:lumOff val="60000"/>
                  </a:schemeClr>
                </a:solidFill>
                <a:latin typeface="Bodoni MT Black" pitchFamily="18" charset="0"/>
              </a:rPr>
              <a:t>Platero e Io, Elegia Andalusa, 1907-1916. Traduzione e note di Silvio Pellegrini. Ausonia,</a:t>
            </a:r>
          </a:p>
          <a:p>
            <a:pPr algn="ctr"/>
            <a:r>
              <a:rPr lang="es-ES" sz="2400" dirty="0">
                <a:solidFill>
                  <a:schemeClr val="accent6">
                    <a:lumMod val="40000"/>
                    <a:lumOff val="60000"/>
                  </a:schemeClr>
                </a:solidFill>
                <a:latin typeface="Bodoni MT Black" pitchFamily="18" charset="0"/>
              </a:rPr>
              <a:t>Siena, junio 1949.</a:t>
            </a:r>
          </a:p>
        </p:txBody>
      </p:sp>
    </p:spTree>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par>
                          <p:cTn id="8" fill="hold">
                            <p:stCondLst>
                              <p:cond delay="2000"/>
                            </p:stCondLst>
                            <p:childTnLst>
                              <p:par>
                                <p:cTn id="9" presetID="46" presetClass="path" presetSubtype="0" accel="50000" decel="50000" fill="hold" nodeType="afterEffect">
                                  <p:stCondLst>
                                    <p:cond delay="0"/>
                                  </p:stCondLst>
                                  <p:childTnLst>
                                    <p:animMotion origin="layout" path="M 0 0  C -0.004 -0.08923  0.046 -0.16647  0.113 -0.1718  C 0.177 -0.17846  0.237 -0.11853  0.241 -0.03196  C 0.246 0.04794  0.204 0.12252  0.144 0.12785  C 0.089 0.13185  0.037 0.08257  0.033 0.00799  C 0.029 -0.05993  0.064 -0.12386  0.115 -0.12918  C 0.162 -0.13318  0.206 -0.09189  0.209 -0.0293  C 0.212 0.02664  0.184 0.08124  0.142 0.0839  C 0.104 0.0879  0.068 0.05594  0.065 0.00533  C 0.063 -0.03995  0.084 -0.0839  0.117 -0.08657  C 0.146 -0.08923  0.175 -0.06526  0.177 -0.02664  C 0.179 0.00666  0.164 0.03862  0.14 0.04129  C 0.12 0.04395  0.099 0.0293  0.098 0.00266  C 0.096 -0.01865  0.104 -0.04129  0.119 -0.04395  C 0.131 -0.04395  0.143 -0.03862  0.145 -0.02397  C 0.146 -0.01465  0.144 -0.00533  0.138 -0.00133  C 0.135 0  0.133 0  0.13 -0.00133  E" pathEditMode="relative" ptsTypes="">
                                      <p:cBhvr>
                                        <p:cTn id="10" dur="2000" fill="hold"/>
                                        <p:tgtEl>
                                          <p:spTgt spid="2765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K:\Fundación\Platero y yo\Vastleggen in volledig scherm 1-4-2013 211039_bmp.jpg"/>
          <p:cNvPicPr>
            <a:picLocks noChangeAspect="1" noChangeArrowheads="1"/>
          </p:cNvPicPr>
          <p:nvPr/>
        </p:nvPicPr>
        <p:blipFill>
          <a:blip r:embed="rId2" cstate="print"/>
          <a:srcRect/>
          <a:stretch>
            <a:fillRect/>
          </a:stretch>
        </p:blipFill>
        <p:spPr bwMode="auto">
          <a:xfrm rot="2211239">
            <a:off x="3998329" y="2092642"/>
            <a:ext cx="3648075" cy="5019675"/>
          </a:xfrm>
          <a:prstGeom prst="rect">
            <a:avLst/>
          </a:prstGeom>
          <a:noFill/>
        </p:spPr>
      </p:pic>
      <p:sp>
        <p:nvSpPr>
          <p:cNvPr id="2" name="1 Rectángulo"/>
          <p:cNvSpPr/>
          <p:nvPr/>
        </p:nvSpPr>
        <p:spPr>
          <a:xfrm>
            <a:off x="1500166" y="500042"/>
            <a:ext cx="6215106" cy="1569660"/>
          </a:xfrm>
          <a:prstGeom prst="rect">
            <a:avLst/>
          </a:prstGeom>
          <a:effectLst>
            <a:outerShdw blurRad="152400" dist="317500" dir="5400000" sx="90000" sy="-19000" rotWithShape="0">
              <a:prstClr val="black">
                <a:alpha val="15000"/>
              </a:prstClr>
            </a:outerShdw>
          </a:effectLst>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nl-NL" sz="2400" dirty="0">
                <a:solidFill>
                  <a:schemeClr val="accent6">
                    <a:lumMod val="40000"/>
                    <a:lumOff val="60000"/>
                  </a:schemeClr>
                </a:solidFill>
                <a:latin typeface="Bodoni MT Black" pitchFamily="18" charset="0"/>
              </a:rPr>
              <a:t>Platero en Ik: Andaloezische Elegie. Traductor: Door P. Verhoog. Amsterdam, Vitgerveij</a:t>
            </a:r>
          </a:p>
          <a:p>
            <a:pPr algn="ctr"/>
            <a:r>
              <a:rPr lang="es-ES" sz="2400" dirty="0">
                <a:solidFill>
                  <a:schemeClr val="accent6">
                    <a:lumMod val="40000"/>
                    <a:lumOff val="60000"/>
                  </a:schemeClr>
                </a:solidFill>
                <a:latin typeface="Bodoni MT Black" pitchFamily="18" charset="0"/>
              </a:rPr>
              <a:t>V.H.C. de </a:t>
            </a:r>
            <a:r>
              <a:rPr lang="es-ES" sz="2400" dirty="0" err="1">
                <a:solidFill>
                  <a:schemeClr val="accent6">
                    <a:lumMod val="40000"/>
                    <a:lumOff val="60000"/>
                  </a:schemeClr>
                </a:solidFill>
                <a:latin typeface="Bodoni MT Black" pitchFamily="18" charset="0"/>
              </a:rPr>
              <a:t>Boer</a:t>
            </a:r>
            <a:r>
              <a:rPr lang="es-ES" sz="2400" dirty="0">
                <a:solidFill>
                  <a:schemeClr val="accent6">
                    <a:lumMod val="40000"/>
                    <a:lumOff val="60000"/>
                  </a:schemeClr>
                </a:solidFill>
                <a:latin typeface="Bodoni MT Black" pitchFamily="18" charset="0"/>
              </a:rPr>
              <a:t> Jr., 1951.</a:t>
            </a: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afterEffect">
                                  <p:stCondLst>
                                    <p:cond delay="0"/>
                                  </p:stCondLst>
                                  <p:childTnLst>
                                    <p:animMotion origin="layout" path="M -0.61024 0.47515 C -0.60972 0.37989 -0.6099 0.2844 -0.60851 0.18913 C -0.60747 0.11861 -0.59184 0.04139 -0.56927 -0.02266 C -0.5625 -0.04208 -0.55017 -0.08069 -0.53646 -0.09248 C -0.51198 -0.13503 -0.45747 -0.1385 -0.4217 -0.15144 C -0.3974 -0.16023 -0.37205 -0.17503 -0.34618 -0.17549 C -0.19809 -0.17757 -0.05 -0.17826 0.09809 -0.17988 C 0.14826 -0.18034 0.19861 -0.1815 0.24878 -0.18219 C 0.25243 -0.18266 0.27882 -0.18705 0.28003 -0.18636 C 0.28351 -0.18404 0.28108 -0.17618 0.2816 -0.1711 C 0.27951 -0.15653 0.27639 -0.14682 0.26858 -0.13618 C 0.26406 -0.10913 0.25816 -0.08323 0.25052 -0.05757 C 0.24444 0.01827 0.22917 0.09665 0.20781 0.16717 C 0.20434 0.19075 0.20191 0.21341 0.19306 0.23492 C 0.17795 0.27145 0.14635 0.30544 0.11597 0.31792 C 0.10868 0.32093 0.10069 0.3207 0.09306 0.32231 C 0.06736 0.32162 0.04167 0.32185 0.01597 0.32 C 0.00139 0.31885 -0.01441 0.30983 -0.0283 0.30474 C -0.03142 0.30359 -0.0526 0.29781 -0.05608 0.29596 C -0.08021 0.28347 -0.10208 0.26497 -0.1217 0.2437 C -0.12587 0.23283 -0.12969 0.22081 -0.13472 0.21087 C -0.13872 0.19468 -0.1441 0.17896 -0.14792 0.16278 C -0.15104 0.1489 -0.1526 0.13503 -0.15608 0.12139 C -0.15747 0.1096 -0.15955 0.09827 -0.16094 0.08648 C -0.15938 0.05387 -0.1651 0.02428 -0.15122 -0.00092 C -0.14774 -0.01364 -0.15208 -0.00162 -0.14479 -0.01179 C -0.13767 -0.02104 -0.13455 -0.03121 -0.125 -0.03584 C -0.11528 -0.04832 -0.09323 -0.04763 -0.08073 -0.04902 C -0.07882 -0.05618 -0.07899 -0.05318 -0.07899 -0.05757 L -0.06094 -0.15815 L -0.1283 -0.09248 L -0.10035 -0.02266 " pathEditMode="relative" rAng="0" ptsTypes="ffffffffffffffffffffffffffffAAAA">
                                      <p:cBhvr>
                                        <p:cTn id="6" dur="2000" fill="hold"/>
                                        <p:tgtEl>
                                          <p:spTgt spid="2"/>
                                        </p:tgtEl>
                                        <p:attrNameLst>
                                          <p:attrName>ppt_x</p:attrName>
                                          <p:attrName>ppt_y</p:attrName>
                                        </p:attrNameLst>
                                      </p:cBhvr>
                                      <p:rCtr x="447" y="-331"/>
                                    </p:animMotion>
                                  </p:childTnLst>
                                </p:cTn>
                              </p:par>
                            </p:childTnLst>
                          </p:cTn>
                        </p:par>
                        <p:par>
                          <p:cTn id="7" fill="hold">
                            <p:stCondLst>
                              <p:cond delay="2000"/>
                            </p:stCondLst>
                            <p:childTnLst>
                              <p:par>
                                <p:cTn id="8" presetID="58" presetClass="entr" presetSubtype="0" accel="100000" fill="hold" nodeType="afterEffect">
                                  <p:stCondLst>
                                    <p:cond delay="0"/>
                                  </p:stCondLst>
                                  <p:childTnLst>
                                    <p:set>
                                      <p:cBhvr>
                                        <p:cTn id="9" dur="1" fill="hold">
                                          <p:stCondLst>
                                            <p:cond delay="0"/>
                                          </p:stCondLst>
                                        </p:cTn>
                                        <p:tgtEl>
                                          <p:spTgt spid="28674"/>
                                        </p:tgtEl>
                                        <p:attrNameLst>
                                          <p:attrName>style.visibility</p:attrName>
                                        </p:attrNameLst>
                                      </p:cBhvr>
                                      <p:to>
                                        <p:strVal val="visible"/>
                                      </p:to>
                                    </p:set>
                                    <p:anim calcmode="lin" valueType="num">
                                      <p:cBhvr>
                                        <p:cTn id="10" dur="3000" fill="hold"/>
                                        <p:tgtEl>
                                          <p:spTgt spid="28674"/>
                                        </p:tgtEl>
                                        <p:attrNameLst>
                                          <p:attrName>ppt_w</p:attrName>
                                        </p:attrNameLst>
                                      </p:cBhvr>
                                      <p:tavLst>
                                        <p:tav tm="0">
                                          <p:val>
                                            <p:strVal val="#ppt_w*2.5"/>
                                          </p:val>
                                        </p:tav>
                                        <p:tav tm="100000">
                                          <p:val>
                                            <p:strVal val="#ppt_w"/>
                                          </p:val>
                                        </p:tav>
                                      </p:tavLst>
                                    </p:anim>
                                    <p:anim calcmode="lin" valueType="num">
                                      <p:cBhvr>
                                        <p:cTn id="11" dur="3000" fill="hold"/>
                                        <p:tgtEl>
                                          <p:spTgt spid="28674"/>
                                        </p:tgtEl>
                                        <p:attrNameLst>
                                          <p:attrName>ppt_h</p:attrName>
                                        </p:attrNameLst>
                                      </p:cBhvr>
                                      <p:tavLst>
                                        <p:tav tm="0">
                                          <p:val>
                                            <p:strVal val="#ppt_h*0.01"/>
                                          </p:val>
                                        </p:tav>
                                        <p:tav tm="100000">
                                          <p:val>
                                            <p:strVal val="#ppt_h"/>
                                          </p:val>
                                        </p:tav>
                                      </p:tavLst>
                                    </p:anim>
                                    <p:anim calcmode="lin" valueType="num">
                                      <p:cBhvr>
                                        <p:cTn id="12" dur="3000" fill="hold"/>
                                        <p:tgtEl>
                                          <p:spTgt spid="28674"/>
                                        </p:tgtEl>
                                        <p:attrNameLst>
                                          <p:attrName>ppt_x</p:attrName>
                                        </p:attrNameLst>
                                      </p:cBhvr>
                                      <p:tavLst>
                                        <p:tav tm="0">
                                          <p:val>
                                            <p:strVal val="#ppt_x"/>
                                          </p:val>
                                        </p:tav>
                                        <p:tav tm="100000">
                                          <p:val>
                                            <p:strVal val="#ppt_x"/>
                                          </p:val>
                                        </p:tav>
                                      </p:tavLst>
                                    </p:anim>
                                    <p:anim calcmode="lin" valueType="num">
                                      <p:cBhvr>
                                        <p:cTn id="13" dur="3000" fill="hold"/>
                                        <p:tgtEl>
                                          <p:spTgt spid="28674"/>
                                        </p:tgtEl>
                                        <p:attrNameLst>
                                          <p:attrName>ppt_y</p:attrName>
                                        </p:attrNameLst>
                                      </p:cBhvr>
                                      <p:tavLst>
                                        <p:tav tm="0">
                                          <p:val>
                                            <p:strVal val="#ppt_h+1"/>
                                          </p:val>
                                        </p:tav>
                                        <p:tav tm="100000">
                                          <p:val>
                                            <p:strVal val="#ppt_y"/>
                                          </p:val>
                                        </p:tav>
                                      </p:tavLst>
                                    </p:anim>
                                    <p:animEffect transition="in" filter="fade">
                                      <p:cBhvr>
                                        <p:cTn id="14" dur="30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14414" y="285728"/>
            <a:ext cx="6858048" cy="1569660"/>
          </a:xfrm>
          <a:prstGeom prst="rect">
            <a:avLst/>
          </a:prstGeom>
          <a:effectLst>
            <a:outerShdw blurRad="152400" dist="317500" dir="5400000" sx="90000" sy="-19000" rotWithShape="0">
              <a:prstClr val="black">
                <a:alpha val="15000"/>
              </a:prstClr>
            </a:outerShdw>
          </a:effectLst>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s-ES" sz="2400" dirty="0">
                <a:solidFill>
                  <a:schemeClr val="accent6">
                    <a:lumMod val="40000"/>
                    <a:lumOff val="60000"/>
                  </a:schemeClr>
                </a:solidFill>
                <a:latin typeface="Bodoni MT Black" pitchFamily="18" charset="0"/>
              </a:rPr>
              <a:t>Platero y yo. (</a:t>
            </a:r>
            <a:r>
              <a:rPr lang="es-ES" sz="2400" dirty="0" err="1">
                <a:solidFill>
                  <a:schemeClr val="accent6">
                    <a:lumMod val="40000"/>
                    <a:lumOff val="60000"/>
                  </a:schemeClr>
                </a:solidFill>
                <a:latin typeface="Bodoni MT Black" pitchFamily="18" charset="0"/>
              </a:rPr>
              <a:t>Elejía</a:t>
            </a:r>
            <a:r>
              <a:rPr lang="es-ES" sz="2400" dirty="0">
                <a:solidFill>
                  <a:schemeClr val="accent6">
                    <a:lumMod val="40000"/>
                    <a:lumOff val="60000"/>
                  </a:schemeClr>
                </a:solidFill>
                <a:latin typeface="Bodoni MT Black" pitchFamily="18" charset="0"/>
              </a:rPr>
              <a:t> andaluza) 1907-1916 con 50 ilustraciones de Rafael Álvarez Ortega.</a:t>
            </a:r>
          </a:p>
          <a:p>
            <a:pPr algn="ctr"/>
            <a:r>
              <a:rPr lang="es-ES" sz="2400" dirty="0">
                <a:solidFill>
                  <a:schemeClr val="accent6">
                    <a:lumMod val="40000"/>
                    <a:lumOff val="60000"/>
                  </a:schemeClr>
                </a:solidFill>
                <a:latin typeface="Bodoni MT Black" pitchFamily="18" charset="0"/>
              </a:rPr>
              <a:t>Madrid: Editorial Aguilar, 1953.</a:t>
            </a:r>
          </a:p>
        </p:txBody>
      </p:sp>
      <p:pic>
        <p:nvPicPr>
          <p:cNvPr id="29698" name="Picture 2" descr="PLATERO Y YO. ELEGIA ANDALUZA. 1907 -1916. JUAN RAMON JIMENEZ. ILUSTRACIONES: RAFAEL ALVAREZ ORTEGA (Libros de lance (posteriores a 1936) - Literatura - Narrativa - Otros)"/>
          <p:cNvPicPr>
            <a:picLocks noChangeAspect="1" noChangeArrowheads="1"/>
          </p:cNvPicPr>
          <p:nvPr/>
        </p:nvPicPr>
        <p:blipFill>
          <a:blip r:embed="rId2" cstate="print"/>
          <a:srcRect/>
          <a:stretch>
            <a:fillRect/>
          </a:stretch>
        </p:blipFill>
        <p:spPr bwMode="auto">
          <a:xfrm>
            <a:off x="-3286180" y="2428868"/>
            <a:ext cx="3607605" cy="4810140"/>
          </a:xfrm>
          <a:prstGeom prst="rect">
            <a:avLst/>
          </a:prstGeom>
          <a:noFill/>
        </p:spPr>
      </p:pic>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strVal val="#ppt_w*2.5"/>
                                          </p:val>
                                        </p:tav>
                                        <p:tav tm="100000">
                                          <p:val>
                                            <p:strVal val="#ppt_w"/>
                                          </p:val>
                                        </p:tav>
                                      </p:tavLst>
                                    </p:anim>
                                    <p:anim calcmode="lin" valueType="num">
                                      <p:cBhvr>
                                        <p:cTn id="8" dur="3000" fill="hold"/>
                                        <p:tgtEl>
                                          <p:spTgt spid="2"/>
                                        </p:tgtEl>
                                        <p:attrNameLst>
                                          <p:attrName>ppt_h</p:attrName>
                                        </p:attrNameLst>
                                      </p:cBhvr>
                                      <p:tavLst>
                                        <p:tav tm="0">
                                          <p:val>
                                            <p:strVal val="#ppt_h*0.01"/>
                                          </p:val>
                                        </p:tav>
                                        <p:tav tm="100000">
                                          <p:val>
                                            <p:strVal val="#ppt_h"/>
                                          </p:val>
                                        </p:tav>
                                      </p:tavLst>
                                    </p:anim>
                                    <p:anim calcmode="lin" valueType="num">
                                      <p:cBhvr>
                                        <p:cTn id="9" dur="3000" fill="hold"/>
                                        <p:tgtEl>
                                          <p:spTgt spid="2"/>
                                        </p:tgtEl>
                                        <p:attrNameLst>
                                          <p:attrName>ppt_x</p:attrName>
                                        </p:attrNameLst>
                                      </p:cBhvr>
                                      <p:tavLst>
                                        <p:tav tm="0">
                                          <p:val>
                                            <p:strVal val="#ppt_x"/>
                                          </p:val>
                                        </p:tav>
                                        <p:tav tm="100000">
                                          <p:val>
                                            <p:strVal val="#ppt_x"/>
                                          </p:val>
                                        </p:tav>
                                      </p:tavLst>
                                    </p:anim>
                                    <p:anim calcmode="lin" valueType="num">
                                      <p:cBhvr>
                                        <p:cTn id="10" dur="3000" fill="hold"/>
                                        <p:tgtEl>
                                          <p:spTgt spid="2"/>
                                        </p:tgtEl>
                                        <p:attrNameLst>
                                          <p:attrName>ppt_y</p:attrName>
                                        </p:attrNameLst>
                                      </p:cBhvr>
                                      <p:tavLst>
                                        <p:tav tm="0">
                                          <p:val>
                                            <p:strVal val="#ppt_h+1"/>
                                          </p:val>
                                        </p:tav>
                                        <p:tav tm="100000">
                                          <p:val>
                                            <p:strVal val="#ppt_y"/>
                                          </p:val>
                                        </p:tav>
                                      </p:tavLst>
                                    </p:anim>
                                    <p:animEffect transition="in" filter="fade">
                                      <p:cBhvr>
                                        <p:cTn id="11" dur="3000"/>
                                        <p:tgtEl>
                                          <p:spTgt spid="2"/>
                                        </p:tgtEl>
                                      </p:cBhvr>
                                    </p:animEffect>
                                  </p:childTnLst>
                                </p:cTn>
                              </p:par>
                            </p:childTnLst>
                          </p:cTn>
                        </p:par>
                        <p:par>
                          <p:cTn id="12" fill="hold">
                            <p:stCondLst>
                              <p:cond delay="3000"/>
                            </p:stCondLst>
                            <p:childTnLst>
                              <p:par>
                                <p:cTn id="13" presetID="0" presetClass="path" presetSubtype="0" accel="50000" decel="50000" fill="hold" nodeType="afterEffect">
                                  <p:stCondLst>
                                    <p:cond delay="0"/>
                                  </p:stCondLst>
                                  <p:childTnLst>
                                    <p:animMotion origin="layout" path="M -0.06233 0.00764 C -0.05868 0.01458 -0.0566 0.02292 -0.05243 0.0294 C -0.03907 0.0507 -0.0217 0.05903 -0.00157 0.06227 C 0.0033 0.06389 0.0085 0.06435 0.01319 0.06667 C 0.02882 0.07431 0.00573 0.06806 0.02465 0.07315 C 0.04739 0.0794 0.06944 0.0875 0.09184 0.09491 C 0.11128 0.1125 0.13455 0.12245 0.15573 0.13658 C 0.16684 0.14398 0.17621 0.15278 0.18854 0.15625 C 0.19722 0.16412 0.20694 0.16945 0.21632 0.17593 C 0.23559 0.18912 0.21753 0.17245 0.23437 0.18449 C 0.25139 0.19676 0.23698 0.1912 0.25243 0.1956 C 0.26267 0.20232 0.27448 0.21019 0.28524 0.21528 C 0.29479 0.21991 0.30642 0.22083 0.31632 0.22384 C 0.34653 0.2331 0.37587 0.24676 0.40659 0.25232 C 0.42899 0.24908 0.45121 0.25486 0.47378 0.25671 C 0.54166 0.29514 0.6401 0.27361 0.70989 0.23056 C 0.72569 0.22083 0.73628 0.2007 0.75087 0.18889 C 0.75868 0.175 0.76996 0.16667 0.77864 0.15394 C 0.79479 0.13009 0.77795 0.15463 0.78854 0.13426 C 0.79496 0.12176 0.80156 0.11273 0.80659 0.09931 C 0.81805 0.06875 0.8243 0.03426 0.83767 0.00533 C 0.84253 -0.00532 0.84201 -0.01875 0.84757 -0.02963 C 0.84913 -0.04884 0.8526 -0.0581 0.85573 -0.07546 C 0.85416 -0.1368 0.85625 -0.13287 0.84253 -0.17824 C 0.84392 -0.18356 0.84757 -0.18796 0.84757 -0.19352 C 0.84757 -0.19815 0.84618 -0.20278 0.84427 -0.20671 C 0.84062 -0.21458 0.83541 -0.2213 0.83107 -0.22847 C 0.82517 -0.23842 0.8217 -0.24907 0.81319 -0.25486 C 0.80781 -0.26551 0.7993 -0.27083 0.79184 -0.2787 C 0.77291 -0.29815 0.75538 -0.32176 0.73107 -0.32685 C 0.71753 -0.33287 0.71371 -0.33356 0.69843 -0.33565 C 0.6809 -0.34282 0.6625 -0.34699 0.64427 -0.35092 C 0.63489 -0.35717 0.62482 -0.35856 0.61475 -0.3618 C 0.60868 -0.36574 0.60312 -0.36782 0.5967 -0.3706 C 0.58854 -0.37801 0.57934 -0.38055 0.57048 -0.38588 C 0.55625 -0.39421 0.57153 -0.38565 0.55729 -0.39676 C 0.546 -0.40555 0.53368 -0.41111 0.52135 -0.41643 C 0.51823 -0.41782 0.51614 -0.4213 0.51319 -0.42315 C 0.50903 -0.42569 0.50382 -0.42616 0.5 -0.42963 C 0.49843 -0.43102 0.49687 -0.43264 0.49514 -0.43403 C 0.49305 -0.43565 0.49062 -0.4368 0.48854 -0.43842 C 0.48507 -0.4412 0.47864 -0.44699 0.47864 -0.44676 C 0.47048 -0.48171 0.48854 -0.49954 0.50816 -0.51273 C 0.51771 -0.51921 0.50816 -0.5162 0.52135 -0.52153 C 0.52534 -0.52315 0.53038 -0.52315 0.53437 -0.52569 C 0.54705 -0.53426 0.55937 -0.54352 0.57205 -0.55208 C 0.57986 -0.55741 0.58975 -0.55856 0.59843 -0.56065 C 0.60538 -0.56551 0.61198 -0.5669 0.61962 -0.56944 C 0.66163 -0.56875 0.70382 -0.56875 0.74583 -0.56736 C 0.76423 -0.56667 0.78159 -0.55463 0.8 -0.55208 C 0.80989 -0.54537 0.82187 -0.54236 0.83281 -0.53889 C 0.84479 -0.52917 0.85104 -0.52384 0.86389 -0.51921 C 0.87621 -0.50926 0.88854 -0.49954 0.9 -0.48866 C 0.90416 -0.48472 0.90729 -0.4794 0.91146 -0.47546 C 0.91614 -0.47106 0.91753 -0.47083 0.92135 -0.46458 C 0.92482 -0.45903 0.93107 -0.44699 0.93107 -0.44676 C 0.93316 -0.43657 0.93611 -0.42708 0.93767 -0.41643 C 0.93593 -0.37592 0.93264 -0.35579 0.91632 -0.32245 C 0.91284 -0.30764 0.90816 -0.29838 0.9 -0.2875 C 0.89705 -0.275 0.89653 -0.27315 0.8868 -0.27662 C 0.88576 -0.27963 0.88593 -0.28426 0.88368 -0.28542 C 0.88142 -0.28657 0.87916 -0.28287 0.87708 -0.28102 C 0.86215 -0.26667 0.88246 -0.28102 0.86562 -0.27014 C 0.85764 -0.25949 0.85017 -0.25532 0.83941 -0.25046 C 0.82778 -0.23866 0.83837 -0.24722 0.82291 -0.24167 C 0.81458 -0.23866 0.80694 -0.23356 0.79843 -0.23079 C 0.7908 -0.22384 0.78298 -0.21991 0.77534 -0.21319 C 0.76597 -0.19467 0.77847 -0.21643 0.76718 -0.2044 C 0.75764 -0.19421 0.75173 -0.18217 0.74427 -0.16944 C 0.74062 -0.16319 0.73993 -0.15486 0.73767 -0.14768 C 0.73541 -0.14028 0.73125 -0.13032 0.72778 -0.12361 C 0.72725 -0.1206 0.72725 -0.11759 0.72621 -0.11481 C 0.72048 -0.09977 0.71875 -0.10324 0.70989 -0.09514 C 0.70885 -0.09305 0.70659 -0.08866 0.70659 -0.08842 " pathEditMode="relative" rAng="0" ptsTypes="fffffffffffffffffffffffffffffffffffffffffffffffffffffffffffffffffffffffffA">
                                      <p:cBhvr>
                                        <p:cTn id="14" dur="2000" fill="hold"/>
                                        <p:tgtEl>
                                          <p:spTgt spid="29698"/>
                                        </p:tgtEl>
                                        <p:attrNameLst>
                                          <p:attrName>ppt_x</p:attrName>
                                          <p:attrName>ppt_y</p:attrName>
                                        </p:attrNameLst>
                                      </p:cBhvr>
                                      <p:rCtr x="500" y="-14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rot="687420">
            <a:off x="3325019" y="1009915"/>
            <a:ext cx="4572000" cy="1569660"/>
          </a:xfrm>
          <a:prstGeom prst="rect">
            <a:avLst/>
          </a:prstGeom>
          <a:effectLst>
            <a:outerShdw blurRad="152400" dist="317500" dir="5400000" sx="90000" sy="-19000" rotWithShape="0">
              <a:prstClr val="black">
                <a:alpha val="15000"/>
              </a:prstClr>
            </a:outerShdw>
          </a:effectLst>
        </p:spPr>
        <p:style>
          <a:lnRef idx="0">
            <a:schemeClr val="accent2"/>
          </a:lnRef>
          <a:fillRef idx="3">
            <a:schemeClr val="accent2"/>
          </a:fillRef>
          <a:effectRef idx="3">
            <a:schemeClr val="accent2"/>
          </a:effectRef>
          <a:fontRef idx="minor">
            <a:schemeClr val="lt1"/>
          </a:fontRef>
        </p:style>
        <p:txBody>
          <a:bodyPr>
            <a:spAutoFit/>
          </a:bodyPr>
          <a:lstStyle/>
          <a:p>
            <a:pPr algn="ctr"/>
            <a:r>
              <a:rPr lang="de-DE" sz="2400" dirty="0" smtClean="0">
                <a:solidFill>
                  <a:schemeClr val="accent6">
                    <a:lumMod val="40000"/>
                    <a:lumOff val="60000"/>
                  </a:schemeClr>
                </a:solidFill>
                <a:latin typeface="Bodoni MT Black" pitchFamily="18" charset="0"/>
              </a:rPr>
              <a:t>Platero und ich. Andalusische Elegie. Frankfurt: Insel Verlag, 1953.</a:t>
            </a:r>
            <a:endParaRPr lang="es-ES" sz="2400" dirty="0">
              <a:solidFill>
                <a:schemeClr val="accent6">
                  <a:lumMod val="40000"/>
                  <a:lumOff val="60000"/>
                </a:schemeClr>
              </a:solidFill>
              <a:latin typeface="Bodoni MT Black" pitchFamily="18" charset="0"/>
            </a:endParaRPr>
          </a:p>
        </p:txBody>
      </p:sp>
      <p:pic>
        <p:nvPicPr>
          <p:cNvPr id="3" name="2 Imagen" descr="edalemana.png"/>
          <p:cNvPicPr>
            <a:picLocks noChangeAspect="1"/>
          </p:cNvPicPr>
          <p:nvPr/>
        </p:nvPicPr>
        <p:blipFill>
          <a:blip r:embed="rId2" cstate="print"/>
          <a:stretch>
            <a:fillRect/>
          </a:stretch>
        </p:blipFill>
        <p:spPr>
          <a:xfrm rot="20234372">
            <a:off x="1752204" y="2413909"/>
            <a:ext cx="3429299" cy="4578291"/>
          </a:xfrm>
          <a:prstGeom prst="rect">
            <a:avLst/>
          </a:prstGeom>
        </p:spPr>
      </p:pic>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2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9" dur="2000" fill="hold"/>
                                        <p:tgtEl>
                                          <p:spTgt spid="2"/>
                                        </p:tgtEl>
                                        <p:attrNameLst>
                                          <p:attrName>ppt_y</p:attrName>
                                        </p:attrNameLst>
                                      </p:cBhvr>
                                      <p:tavLst>
                                        <p:tav tm="0">
                                          <p:val>
                                            <p:strVal val="#ppt_y"/>
                                          </p:val>
                                        </p:tav>
                                        <p:tav tm="100000">
                                          <p:val>
                                            <p:strVal val="#ppt_y"/>
                                          </p:val>
                                        </p:tav>
                                      </p:tavLst>
                                    </p:anim>
                                    <p:animEffect transition="in" filter="fade">
                                      <p:cBhvr>
                                        <p:cTn id="10" dur="2000"/>
                                        <p:tgtEl>
                                          <p:spTgt spid="2"/>
                                        </p:tgtEl>
                                      </p:cBhvr>
                                    </p:animEffect>
                                  </p:childTnLst>
                                </p:cTn>
                              </p:par>
                            </p:childTnLst>
                          </p:cTn>
                        </p:par>
                        <p:par>
                          <p:cTn id="11" fill="hold">
                            <p:stCondLst>
                              <p:cond delay="2000"/>
                            </p:stCondLst>
                            <p:childTnLst>
                              <p:par>
                                <p:cTn id="12" presetID="35"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style.rotation</p:attrName>
                                        </p:attrNameLst>
                                      </p:cBhvr>
                                      <p:tavLst>
                                        <p:tav tm="0">
                                          <p:val>
                                            <p:fltVal val="720"/>
                                          </p:val>
                                        </p:tav>
                                        <p:tav tm="100000">
                                          <p:val>
                                            <p:fltVal val="0"/>
                                          </p:val>
                                        </p:tav>
                                      </p:tavLst>
                                    </p:anim>
                                    <p:anim calcmode="lin" valueType="num">
                                      <p:cBhvr>
                                        <p:cTn id="16" dur="2000" fill="hold"/>
                                        <p:tgtEl>
                                          <p:spTgt spid="3"/>
                                        </p:tgtEl>
                                        <p:attrNameLst>
                                          <p:attrName>ppt_h</p:attrName>
                                        </p:attrNameLst>
                                      </p:cBhvr>
                                      <p:tavLst>
                                        <p:tav tm="0">
                                          <p:val>
                                            <p:fltVal val="0"/>
                                          </p:val>
                                        </p:tav>
                                        <p:tav tm="100000">
                                          <p:val>
                                            <p:strVal val="#ppt_h"/>
                                          </p:val>
                                        </p:tav>
                                      </p:tavLst>
                                    </p:anim>
                                    <p:anim calcmode="lin" valueType="num">
                                      <p:cBhvr>
                                        <p:cTn id="17" dur="2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rot="20753311">
            <a:off x="1643042" y="642918"/>
            <a:ext cx="4572000" cy="2308324"/>
          </a:xfrm>
          <a:prstGeom prst="rect">
            <a:avLst/>
          </a:prstGeom>
          <a:effectLst>
            <a:outerShdw blurRad="152400" dist="317500" dir="5400000" sx="90000" sy="-19000" rotWithShape="0">
              <a:prstClr val="black">
                <a:alpha val="15000"/>
              </a:prstClr>
            </a:outerShdw>
          </a:effectLst>
        </p:spPr>
        <p:style>
          <a:lnRef idx="0">
            <a:schemeClr val="accent2"/>
          </a:lnRef>
          <a:fillRef idx="3">
            <a:schemeClr val="accent2"/>
          </a:fillRef>
          <a:effectRef idx="3">
            <a:schemeClr val="accent2"/>
          </a:effectRef>
          <a:fontRef idx="minor">
            <a:schemeClr val="lt1"/>
          </a:fontRef>
        </p:style>
        <p:txBody>
          <a:bodyPr>
            <a:spAutoFit/>
          </a:bodyPr>
          <a:lstStyle/>
          <a:p>
            <a:pPr algn="ctr"/>
            <a:r>
              <a:rPr lang="es-ES" sz="2400" dirty="0" smtClean="0">
                <a:solidFill>
                  <a:schemeClr val="accent6">
                    <a:lumMod val="40000"/>
                    <a:lumOff val="60000"/>
                  </a:schemeClr>
                </a:solidFill>
                <a:latin typeface="Bodoni MT Black" pitchFamily="18" charset="0"/>
              </a:rPr>
              <a:t>Platero y yo, Elegía andaluza, 1907-1916. Con 50 ilustraciones de Rafael </a:t>
            </a:r>
            <a:r>
              <a:rPr lang="es-ES" sz="2400" dirty="0" err="1" smtClean="0">
                <a:solidFill>
                  <a:schemeClr val="accent6">
                    <a:lumMod val="40000"/>
                    <a:lumOff val="60000"/>
                  </a:schemeClr>
                </a:solidFill>
                <a:latin typeface="Bodoni MT Black" pitchFamily="18" charset="0"/>
              </a:rPr>
              <a:t>Alvarez</a:t>
            </a:r>
            <a:r>
              <a:rPr lang="es-ES" sz="2400" dirty="0" smtClean="0">
                <a:solidFill>
                  <a:schemeClr val="accent6">
                    <a:lumMod val="40000"/>
                    <a:lumOff val="60000"/>
                  </a:schemeClr>
                </a:solidFill>
                <a:latin typeface="Bodoni MT Black" pitchFamily="18" charset="0"/>
              </a:rPr>
              <a:t> Ortega.</a:t>
            </a:r>
          </a:p>
          <a:p>
            <a:pPr algn="ctr"/>
            <a:r>
              <a:rPr lang="es-ES" sz="2400" dirty="0" smtClean="0">
                <a:solidFill>
                  <a:schemeClr val="accent6">
                    <a:lumMod val="40000"/>
                    <a:lumOff val="60000"/>
                  </a:schemeClr>
                </a:solidFill>
                <a:latin typeface="Bodoni MT Black" pitchFamily="18" charset="0"/>
              </a:rPr>
              <a:t>Madrid, Editorial Aguilar, 1955.</a:t>
            </a:r>
            <a:endParaRPr lang="es-ES" sz="2400" dirty="0">
              <a:solidFill>
                <a:schemeClr val="accent6">
                  <a:lumMod val="40000"/>
                  <a:lumOff val="60000"/>
                </a:schemeClr>
              </a:solidFill>
              <a:latin typeface="Bodoni MT Black" pitchFamily="18" charset="0"/>
            </a:endParaRPr>
          </a:p>
        </p:txBody>
      </p:sp>
      <p:pic>
        <p:nvPicPr>
          <p:cNvPr id="5" name="4 Imagen" descr="ortega55.png"/>
          <p:cNvPicPr>
            <a:picLocks noChangeAspect="1"/>
          </p:cNvPicPr>
          <p:nvPr/>
        </p:nvPicPr>
        <p:blipFill>
          <a:blip r:embed="rId2" cstate="print"/>
          <a:stretch>
            <a:fillRect/>
          </a:stretch>
        </p:blipFill>
        <p:spPr>
          <a:xfrm rot="852151">
            <a:off x="4691446" y="2107617"/>
            <a:ext cx="3228992" cy="4869955"/>
          </a:xfrm>
          <a:prstGeom prst="rect">
            <a:avLst/>
          </a:prstGeom>
        </p:spPr>
      </p:pic>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2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2"/>
                                        </p:tgtEl>
                                        <p:attrNameLst>
                                          <p:attrName>ppt_x</p:attrName>
                                          <p:attrName>ppt_y</p:attrName>
                                        </p:attrNameLst>
                                      </p:cBhvr>
                                    </p:animMotion>
                                    <p:animEffect transition="in" filter="fade">
                                      <p:cBhvr>
                                        <p:cTn id="9" dur="2000"/>
                                        <p:tgtEl>
                                          <p:spTgt spid="2"/>
                                        </p:tgtEl>
                                      </p:cBhvr>
                                    </p:animEffect>
                                  </p:childTnLst>
                                </p:cTn>
                              </p:par>
                            </p:childTnLst>
                          </p:cTn>
                        </p:par>
                        <p:par>
                          <p:cTn id="10" fill="hold">
                            <p:stCondLst>
                              <p:cond delay="2000"/>
                            </p:stCondLst>
                            <p:childTnLst>
                              <p:par>
                                <p:cTn id="11" presetID="17" presetClass="entr" presetSubtype="1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2000" fill="hold"/>
                                        <p:tgtEl>
                                          <p:spTgt spid="5"/>
                                        </p:tgtEl>
                                        <p:attrNameLst>
                                          <p:attrName>ppt_w</p:attrName>
                                        </p:attrNameLst>
                                      </p:cBhvr>
                                      <p:tavLst>
                                        <p:tav tm="0">
                                          <p:val>
                                            <p:fltVal val="0"/>
                                          </p:val>
                                        </p:tav>
                                        <p:tav tm="100000">
                                          <p:val>
                                            <p:strVal val="#ppt_w"/>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419872" y="2636912"/>
            <a:ext cx="482453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S" dirty="0" smtClean="0"/>
              <a:t>CAPÍTULO 18: ANILLA LA MANTECA</a:t>
            </a:r>
          </a:p>
          <a:p>
            <a:r>
              <a:rPr lang="es-ES" dirty="0" smtClean="0"/>
              <a:t>CAPÍTULO 49: EL TIO DE LAS VISTAS</a:t>
            </a:r>
          </a:p>
          <a:p>
            <a:r>
              <a:rPr lang="es-ES" dirty="0" smtClean="0"/>
              <a:t>CAPÍTULO 74: SARITO</a:t>
            </a:r>
          </a:p>
          <a:p>
            <a:r>
              <a:rPr lang="es-ES" dirty="0" smtClean="0"/>
              <a:t>CAPÍTULO 89: ANTONIA</a:t>
            </a:r>
          </a:p>
        </p:txBody>
      </p:sp>
      <p:sp>
        <p:nvSpPr>
          <p:cNvPr id="3" name="2 CuadroTexto"/>
          <p:cNvSpPr txBox="1"/>
          <p:nvPr/>
        </p:nvSpPr>
        <p:spPr>
          <a:xfrm>
            <a:off x="323528" y="620688"/>
            <a:ext cx="2520280" cy="59093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342900" indent="-342900">
              <a:buAutoNum type="arabicPeriod"/>
            </a:pPr>
            <a:endParaRPr lang="es-ES" dirty="0" smtClean="0"/>
          </a:p>
          <a:p>
            <a:pPr marL="342900" indent="-342900">
              <a:buAutoNum type="arabicPeriod"/>
            </a:pPr>
            <a:r>
              <a:rPr lang="es-ES" dirty="0" smtClean="0">
                <a:solidFill>
                  <a:schemeClr val="bg1"/>
                </a:solidFill>
              </a:rPr>
              <a:t>Introducción.</a:t>
            </a:r>
          </a:p>
          <a:p>
            <a:pPr marL="342900" indent="-342900"/>
            <a:r>
              <a:rPr lang="es-ES" dirty="0" smtClean="0"/>
              <a:t>2. Los niños que actúan como adultos</a:t>
            </a:r>
          </a:p>
          <a:p>
            <a:pPr marL="342900" indent="-342900"/>
            <a:r>
              <a:rPr lang="es-ES" dirty="0" smtClean="0">
                <a:solidFill>
                  <a:schemeClr val="bg1"/>
                </a:solidFill>
              </a:rPr>
              <a:t>3. Los adultos</a:t>
            </a:r>
          </a:p>
          <a:p>
            <a:pPr marL="342900" indent="-342900"/>
            <a:r>
              <a:rPr lang="es-ES" dirty="0" smtClean="0">
                <a:solidFill>
                  <a:schemeClr val="bg1"/>
                </a:solidFill>
              </a:rPr>
              <a:t>4. Niños no adultos</a:t>
            </a:r>
          </a:p>
          <a:p>
            <a:pPr marL="342900" indent="-342900"/>
            <a:r>
              <a:rPr lang="es-ES" b="1" dirty="0" smtClean="0">
                <a:solidFill>
                  <a:schemeClr val="accent6">
                    <a:lumMod val="60000"/>
                    <a:lumOff val="40000"/>
                  </a:schemeClr>
                </a:solidFill>
              </a:rPr>
              <a:t>5. Los mayores no adultos</a:t>
            </a:r>
          </a:p>
          <a:p>
            <a:pPr marL="342900" indent="-342900"/>
            <a:r>
              <a:rPr lang="es-ES" dirty="0" smtClean="0"/>
              <a:t>6. Algunos animales</a:t>
            </a:r>
          </a:p>
          <a:p>
            <a:pPr marL="342900" indent="-342900"/>
            <a:r>
              <a:rPr lang="es-ES" dirty="0" smtClean="0"/>
              <a:t>7. Los seres marginales</a:t>
            </a:r>
          </a:p>
          <a:p>
            <a:pPr marL="342900" indent="-342900"/>
            <a:r>
              <a:rPr lang="es-ES" dirty="0" smtClean="0"/>
              <a:t>8. Desequilibrios de la naturaleza</a:t>
            </a:r>
          </a:p>
          <a:p>
            <a:pPr marL="342900" indent="-342900"/>
            <a:r>
              <a:rPr lang="es-ES" dirty="0" smtClean="0"/>
              <a:t>9. Festejos desde la distancia</a:t>
            </a:r>
          </a:p>
          <a:p>
            <a:pPr marL="342900" indent="-342900"/>
            <a:r>
              <a:rPr lang="es-ES" dirty="0" smtClean="0"/>
              <a:t>10. Comunión con la naturaleza</a:t>
            </a:r>
          </a:p>
          <a:p>
            <a:pPr marL="342900" indent="-342900"/>
            <a:r>
              <a:rPr lang="es-ES" dirty="0" smtClean="0"/>
              <a:t>11. Crítica social</a:t>
            </a:r>
          </a:p>
          <a:p>
            <a:pPr marL="342900" indent="-342900"/>
            <a:r>
              <a:rPr lang="es-ES" dirty="0" smtClean="0"/>
              <a:t>12. Platero en el recuerdo</a:t>
            </a:r>
          </a:p>
          <a:p>
            <a:pPr marL="342900" indent="-342900"/>
            <a:r>
              <a:rPr lang="es-ES" dirty="0" smtClean="0"/>
              <a:t>14. Conclusiones</a:t>
            </a:r>
          </a:p>
          <a:p>
            <a:pPr marL="342900" indent="-342900"/>
            <a:endParaRPr lang="es-ES" dirty="0"/>
          </a:p>
        </p:txBody>
      </p:sp>
    </p:spTree>
  </p:cSld>
  <p:clrMapOvr>
    <a:masterClrMapping/>
  </p:clrMapOvr>
  <p:transition spd="slow">
    <p:check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rot="20427399">
            <a:off x="443057" y="1339484"/>
            <a:ext cx="6143668" cy="1571636"/>
          </a:xfrm>
          <a:prstGeom prst="rect">
            <a:avLst/>
          </a:prstGeom>
          <a:effectLst>
            <a:outerShdw blurRad="152400" dist="317500" dir="5400000" sx="90000" sy="-19000" rotWithShape="0">
              <a:prstClr val="black">
                <a:alpha val="15000"/>
              </a:prstClr>
            </a:outerShdw>
          </a:effectLst>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fr-FR" sz="2400" dirty="0" err="1" smtClean="0">
                <a:solidFill>
                  <a:schemeClr val="accent6">
                    <a:lumMod val="40000"/>
                    <a:lumOff val="60000"/>
                  </a:schemeClr>
                </a:solidFill>
                <a:latin typeface="Bodoni MT Black" pitchFamily="18" charset="0"/>
              </a:rPr>
              <a:t>Platero</a:t>
            </a:r>
            <a:r>
              <a:rPr lang="fr-FR" sz="2400" dirty="0" smtClean="0">
                <a:solidFill>
                  <a:schemeClr val="accent6">
                    <a:lumMod val="40000"/>
                    <a:lumOff val="60000"/>
                  </a:schemeClr>
                </a:solidFill>
                <a:latin typeface="Bodoni MT Black" pitchFamily="18" charset="0"/>
              </a:rPr>
              <a:t> et moi. Traduction de Claude </a:t>
            </a:r>
            <a:r>
              <a:rPr lang="fr-FR" sz="2400" dirty="0" err="1" smtClean="0">
                <a:solidFill>
                  <a:schemeClr val="accent6">
                    <a:lumMod val="40000"/>
                    <a:lumOff val="60000"/>
                  </a:schemeClr>
                </a:solidFill>
                <a:latin typeface="Bodoni MT Black" pitchFamily="18" charset="0"/>
              </a:rPr>
              <a:t>Couffon</a:t>
            </a:r>
            <a:r>
              <a:rPr lang="fr-FR" sz="2400" dirty="0" smtClean="0">
                <a:solidFill>
                  <a:schemeClr val="accent6">
                    <a:lumMod val="40000"/>
                    <a:lumOff val="60000"/>
                  </a:schemeClr>
                </a:solidFill>
                <a:latin typeface="Bodoni MT Black" pitchFamily="18" charset="0"/>
              </a:rPr>
              <a:t>. Illustrations de Baltasar Lobo. Paris: Pierre</a:t>
            </a:r>
          </a:p>
          <a:p>
            <a:pPr algn="ctr"/>
            <a:r>
              <a:rPr lang="es-ES" sz="2400" dirty="0" err="1" smtClean="0">
                <a:solidFill>
                  <a:schemeClr val="accent6">
                    <a:lumMod val="40000"/>
                    <a:lumOff val="60000"/>
                  </a:schemeClr>
                </a:solidFill>
                <a:latin typeface="Bodoni MT Black" pitchFamily="18" charset="0"/>
              </a:rPr>
              <a:t>Seghers</a:t>
            </a:r>
            <a:r>
              <a:rPr lang="es-ES" sz="2400" dirty="0" smtClean="0">
                <a:solidFill>
                  <a:schemeClr val="accent6">
                    <a:lumMod val="40000"/>
                    <a:lumOff val="60000"/>
                  </a:schemeClr>
                </a:solidFill>
                <a:latin typeface="Bodoni MT Black" pitchFamily="18" charset="0"/>
              </a:rPr>
              <a:t>, [1956].</a:t>
            </a:r>
            <a:endParaRPr lang="es-ES" sz="2400" dirty="0">
              <a:solidFill>
                <a:schemeClr val="accent6">
                  <a:lumMod val="40000"/>
                  <a:lumOff val="60000"/>
                </a:schemeClr>
              </a:solidFill>
              <a:latin typeface="Bodoni MT Black" pitchFamily="18" charset="0"/>
            </a:endParaRPr>
          </a:p>
        </p:txBody>
      </p:sp>
      <p:pic>
        <p:nvPicPr>
          <p:cNvPr id="3" name="2 Imagen" descr="ed francesa.jpg"/>
          <p:cNvPicPr>
            <a:picLocks noChangeAspect="1"/>
          </p:cNvPicPr>
          <p:nvPr/>
        </p:nvPicPr>
        <p:blipFill>
          <a:blip r:embed="rId2" cstate="print"/>
          <a:stretch>
            <a:fillRect/>
          </a:stretch>
        </p:blipFill>
        <p:spPr>
          <a:xfrm rot="2053192">
            <a:off x="3989095" y="1377945"/>
            <a:ext cx="4001679" cy="5333147"/>
          </a:xfrm>
          <a:prstGeom prst="rect">
            <a:avLst/>
          </a:prstGeom>
        </p:spPr>
      </p:pic>
    </p:spTree>
  </p:cSld>
  <p:clrMapOvr>
    <a:masterClrMapping/>
  </p:clrMapOvr>
  <p:transition spd="med">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600" decel="100000"/>
                                        <p:tgtEl>
                                          <p:spTgt spid="2"/>
                                        </p:tgtEl>
                                      </p:cBhvr>
                                    </p:animEffect>
                                    <p:anim calcmode="lin" valueType="num">
                                      <p:cBhvr>
                                        <p:cTn id="8" dur="1600" decel="100000" fill="hold"/>
                                        <p:tgtEl>
                                          <p:spTgt spid="2"/>
                                        </p:tgtEl>
                                        <p:attrNameLst>
                                          <p:attrName>style.rotation</p:attrName>
                                        </p:attrNameLst>
                                      </p:cBhvr>
                                      <p:tavLst>
                                        <p:tav tm="0">
                                          <p:val>
                                            <p:fltVal val="-90"/>
                                          </p:val>
                                        </p:tav>
                                        <p:tav tm="100000">
                                          <p:val>
                                            <p:fltVal val="0"/>
                                          </p:val>
                                        </p:tav>
                                      </p:tavLst>
                                    </p:anim>
                                    <p:anim calcmode="lin" valueType="num">
                                      <p:cBhvr>
                                        <p:cTn id="9" dur="1600" decel="100000" fill="hold"/>
                                        <p:tgtEl>
                                          <p:spTgt spid="2"/>
                                        </p:tgtEl>
                                        <p:attrNameLst>
                                          <p:attrName>ppt_x</p:attrName>
                                        </p:attrNameLst>
                                      </p:cBhvr>
                                      <p:tavLst>
                                        <p:tav tm="0">
                                          <p:val>
                                            <p:strVal val="#ppt_x+0.4"/>
                                          </p:val>
                                        </p:tav>
                                        <p:tav tm="100000">
                                          <p:val>
                                            <p:strVal val="#ppt_x-0.05"/>
                                          </p:val>
                                        </p:tav>
                                      </p:tavLst>
                                    </p:anim>
                                    <p:anim calcmode="lin" valueType="num">
                                      <p:cBhvr>
                                        <p:cTn id="10" dur="1600" decel="100000" fill="hold"/>
                                        <p:tgtEl>
                                          <p:spTgt spid="2"/>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2"/>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2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covers.openlibrary.org/b/id/6551419-L.jpg"/>
          <p:cNvPicPr>
            <a:picLocks noChangeAspect="1" noChangeArrowheads="1"/>
          </p:cNvPicPr>
          <p:nvPr/>
        </p:nvPicPr>
        <p:blipFill>
          <a:blip r:embed="rId2" cstate="print"/>
          <a:srcRect/>
          <a:stretch>
            <a:fillRect/>
          </a:stretch>
        </p:blipFill>
        <p:spPr bwMode="auto">
          <a:xfrm rot="797656">
            <a:off x="3296613" y="1841720"/>
            <a:ext cx="2762250" cy="4762500"/>
          </a:xfrm>
          <a:prstGeom prst="rect">
            <a:avLst/>
          </a:prstGeom>
          <a:noFill/>
        </p:spPr>
      </p:pic>
      <p:sp>
        <p:nvSpPr>
          <p:cNvPr id="3" name="2 Rectángulo"/>
          <p:cNvSpPr/>
          <p:nvPr/>
        </p:nvSpPr>
        <p:spPr>
          <a:xfrm>
            <a:off x="642910" y="428604"/>
            <a:ext cx="8072494" cy="120032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en-US" sz="2400" dirty="0" err="1" smtClean="0">
                <a:solidFill>
                  <a:schemeClr val="accent6">
                    <a:lumMod val="40000"/>
                    <a:lumOff val="60000"/>
                  </a:schemeClr>
                </a:solidFill>
                <a:latin typeface="Bodoni MT Black" pitchFamily="18" charset="0"/>
              </a:rPr>
              <a:t>Platero</a:t>
            </a:r>
            <a:r>
              <a:rPr lang="en-US" sz="2400" dirty="0" smtClean="0">
                <a:solidFill>
                  <a:schemeClr val="accent6">
                    <a:lumMod val="40000"/>
                    <a:lumOff val="60000"/>
                  </a:schemeClr>
                </a:solidFill>
                <a:latin typeface="Bodoni MT Black" pitchFamily="18" charset="0"/>
              </a:rPr>
              <a:t> and I, An </a:t>
            </a:r>
            <a:r>
              <a:rPr lang="en-US" sz="2400" dirty="0" err="1" smtClean="0">
                <a:solidFill>
                  <a:schemeClr val="accent6">
                    <a:lumMod val="40000"/>
                    <a:lumOff val="60000"/>
                  </a:schemeClr>
                </a:solidFill>
                <a:latin typeface="Bodoni MT Black" pitchFamily="18" charset="0"/>
              </a:rPr>
              <a:t>andalusian</a:t>
            </a:r>
            <a:r>
              <a:rPr lang="en-US" sz="2400" dirty="0" smtClean="0">
                <a:solidFill>
                  <a:schemeClr val="accent6">
                    <a:lumMod val="40000"/>
                    <a:lumOff val="60000"/>
                  </a:schemeClr>
                </a:solidFill>
                <a:latin typeface="Bodoni MT Black" pitchFamily="18" charset="0"/>
              </a:rPr>
              <a:t> elegy. Translated by William and Mary Roberts. Drawings by </a:t>
            </a:r>
            <a:r>
              <a:rPr lang="en-US" sz="2400" dirty="0" err="1" smtClean="0">
                <a:solidFill>
                  <a:schemeClr val="accent6">
                    <a:lumMod val="40000"/>
                    <a:lumOff val="60000"/>
                  </a:schemeClr>
                </a:solidFill>
                <a:latin typeface="Bodoni MT Black" pitchFamily="18" charset="0"/>
              </a:rPr>
              <a:t>Baltasar</a:t>
            </a:r>
            <a:r>
              <a:rPr lang="en-US" sz="2400" dirty="0" smtClean="0">
                <a:solidFill>
                  <a:schemeClr val="accent6">
                    <a:lumMod val="40000"/>
                    <a:lumOff val="60000"/>
                  </a:schemeClr>
                </a:solidFill>
                <a:latin typeface="Bodoni MT Black" pitchFamily="18" charset="0"/>
              </a:rPr>
              <a:t> Lobo. Oxford, The Dolphin Book Company, 1956.</a:t>
            </a:r>
            <a:endParaRPr lang="es-ES" sz="2400" dirty="0">
              <a:solidFill>
                <a:schemeClr val="accent6">
                  <a:lumMod val="40000"/>
                  <a:lumOff val="60000"/>
                </a:schemeClr>
              </a:solidFill>
              <a:latin typeface="Bodoni MT Black" pitchFamily="18" charset="0"/>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par>
                          <p:cTn id="8" fill="hold">
                            <p:stCondLst>
                              <p:cond delay="2000"/>
                            </p:stCondLst>
                            <p:childTnLst>
                              <p:par>
                                <p:cTn id="9" presetID="29" presetClass="entr" presetSubtype="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2000" fill="hold"/>
                                        <p:tgtEl>
                                          <p:spTgt spid="2050"/>
                                        </p:tgtEl>
                                        <p:attrNameLst>
                                          <p:attrName>ppt_x</p:attrName>
                                        </p:attrNameLst>
                                      </p:cBhvr>
                                      <p:tavLst>
                                        <p:tav tm="0">
                                          <p:val>
                                            <p:strVal val="#ppt_x-.2"/>
                                          </p:val>
                                        </p:tav>
                                        <p:tav tm="100000">
                                          <p:val>
                                            <p:strVal val="#ppt_x"/>
                                          </p:val>
                                        </p:tav>
                                      </p:tavLst>
                                    </p:anim>
                                    <p:anim calcmode="lin" valueType="num">
                                      <p:cBhvr>
                                        <p:cTn id="12" dur="2000" fill="hold"/>
                                        <p:tgtEl>
                                          <p:spTgt spid="2050"/>
                                        </p:tgtEl>
                                        <p:attrNameLst>
                                          <p:attrName>ppt_y</p:attrName>
                                        </p:attrNameLst>
                                      </p:cBhvr>
                                      <p:tavLst>
                                        <p:tav tm="0">
                                          <p:val>
                                            <p:strVal val="#ppt_y"/>
                                          </p:val>
                                        </p:tav>
                                        <p:tav tm="100000">
                                          <p:val>
                                            <p:strVal val="#ppt_y"/>
                                          </p:val>
                                        </p:tav>
                                      </p:tavLst>
                                    </p:anim>
                                    <p:animEffect transition="in" filter="wipe(right)" prLst="gradientSize: 0.1">
                                      <p:cBhvr>
                                        <p:cTn id="13"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71538" y="285728"/>
            <a:ext cx="7643866" cy="120032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2400" dirty="0" err="1" smtClean="0">
                <a:solidFill>
                  <a:schemeClr val="accent6">
                    <a:lumMod val="40000"/>
                    <a:lumOff val="60000"/>
                  </a:schemeClr>
                </a:solidFill>
                <a:latin typeface="Bodoni MT Black" pitchFamily="18" charset="0"/>
              </a:rPr>
              <a:t>Platero</a:t>
            </a:r>
            <a:r>
              <a:rPr lang="en-US" sz="2400" dirty="0" smtClean="0">
                <a:solidFill>
                  <a:schemeClr val="accent6">
                    <a:lumMod val="40000"/>
                    <a:lumOff val="60000"/>
                  </a:schemeClr>
                </a:solidFill>
                <a:latin typeface="Bodoni MT Black" pitchFamily="18" charset="0"/>
              </a:rPr>
              <a:t> and I. Translated by </a:t>
            </a:r>
            <a:r>
              <a:rPr lang="en-US" sz="2400" dirty="0" err="1" smtClean="0">
                <a:solidFill>
                  <a:schemeClr val="accent6">
                    <a:lumMod val="40000"/>
                    <a:lumOff val="60000"/>
                  </a:schemeClr>
                </a:solidFill>
                <a:latin typeface="Bodoni MT Black" pitchFamily="18" charset="0"/>
              </a:rPr>
              <a:t>Eloïse</a:t>
            </a:r>
            <a:r>
              <a:rPr lang="en-US" sz="2400" dirty="0" smtClean="0">
                <a:solidFill>
                  <a:schemeClr val="accent6">
                    <a:lumMod val="40000"/>
                    <a:lumOff val="60000"/>
                  </a:schemeClr>
                </a:solidFill>
                <a:latin typeface="Bodoni MT Black" pitchFamily="18" charset="0"/>
              </a:rPr>
              <a:t> Roach. Drawings by Jo </a:t>
            </a:r>
            <a:r>
              <a:rPr lang="en-US" sz="2400" dirty="0" err="1" smtClean="0">
                <a:solidFill>
                  <a:schemeClr val="accent6">
                    <a:lumMod val="40000"/>
                    <a:lumOff val="60000"/>
                  </a:schemeClr>
                </a:solidFill>
                <a:latin typeface="Bodoni MT Black" pitchFamily="18" charset="0"/>
              </a:rPr>
              <a:t>Alys</a:t>
            </a:r>
            <a:r>
              <a:rPr lang="en-US" sz="2400" dirty="0" smtClean="0">
                <a:solidFill>
                  <a:schemeClr val="accent6">
                    <a:lumMod val="40000"/>
                    <a:lumOff val="60000"/>
                  </a:schemeClr>
                </a:solidFill>
                <a:latin typeface="Bodoni MT Black" pitchFamily="18" charset="0"/>
              </a:rPr>
              <a:t> Down. Austin: University of </a:t>
            </a:r>
            <a:r>
              <a:rPr lang="es-ES" sz="2400" dirty="0" smtClean="0">
                <a:solidFill>
                  <a:schemeClr val="accent6">
                    <a:lumMod val="40000"/>
                    <a:lumOff val="60000"/>
                  </a:schemeClr>
                </a:solidFill>
                <a:latin typeface="Bodoni MT Black" pitchFamily="18" charset="0"/>
              </a:rPr>
              <a:t>Texas </a:t>
            </a:r>
            <a:r>
              <a:rPr lang="es-ES" sz="2400" dirty="0" err="1" smtClean="0">
                <a:solidFill>
                  <a:schemeClr val="accent6">
                    <a:lumMod val="40000"/>
                    <a:lumOff val="60000"/>
                  </a:schemeClr>
                </a:solidFill>
                <a:latin typeface="Bodoni MT Black" pitchFamily="18" charset="0"/>
              </a:rPr>
              <a:t>Press</a:t>
            </a:r>
            <a:r>
              <a:rPr lang="es-ES" sz="2400" dirty="0" smtClean="0">
                <a:solidFill>
                  <a:schemeClr val="accent6">
                    <a:lumMod val="40000"/>
                    <a:lumOff val="60000"/>
                  </a:schemeClr>
                </a:solidFill>
                <a:latin typeface="Bodoni MT Black" pitchFamily="18" charset="0"/>
              </a:rPr>
              <a:t>, [1957].</a:t>
            </a:r>
            <a:endParaRPr lang="es-ES" sz="2400" dirty="0">
              <a:solidFill>
                <a:schemeClr val="accent6">
                  <a:lumMod val="40000"/>
                  <a:lumOff val="60000"/>
                </a:schemeClr>
              </a:solidFill>
              <a:latin typeface="Bodoni MT Black" pitchFamily="18" charset="0"/>
            </a:endParaRPr>
          </a:p>
        </p:txBody>
      </p:sp>
      <p:pic>
        <p:nvPicPr>
          <p:cNvPr id="3" name="2 Imagen" descr="texas.jpg"/>
          <p:cNvPicPr>
            <a:picLocks noChangeAspect="1"/>
          </p:cNvPicPr>
          <p:nvPr/>
        </p:nvPicPr>
        <p:blipFill>
          <a:blip r:embed="rId2" cstate="print"/>
          <a:stretch>
            <a:fillRect/>
          </a:stretch>
        </p:blipFill>
        <p:spPr>
          <a:xfrm rot="761598">
            <a:off x="3570812" y="1643162"/>
            <a:ext cx="3314704" cy="4910673"/>
          </a:xfrm>
          <a:prstGeom prst="rect">
            <a:avLst/>
          </a:prstGeom>
        </p:spPr>
      </p:pic>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grpId="0" nodeType="afterEffect">
                                  <p:stCondLst>
                                    <p:cond delay="0"/>
                                  </p:stCondLst>
                                  <p:childTnLst>
                                    <p:animMotion origin="layout" path="M -0.68872 0.64315 L -0.05087 0.03492 " pathEditMode="relative" rAng="0" ptsTypes="AA">
                                      <p:cBhvr>
                                        <p:cTn id="6" dur="2000" fill="hold"/>
                                        <p:tgtEl>
                                          <p:spTgt spid="2"/>
                                        </p:tgtEl>
                                        <p:attrNameLst>
                                          <p:attrName>ppt_x</p:attrName>
                                          <p:attrName>ppt_y</p:attrName>
                                        </p:attrNameLst>
                                      </p:cBhvr>
                                      <p:rCtr x="319" y="-304"/>
                                    </p:animMotion>
                                  </p:childTnLst>
                                </p:cTn>
                              </p:par>
                            </p:childTnLst>
                          </p:cTn>
                        </p:par>
                        <p:par>
                          <p:cTn id="7" fill="hold">
                            <p:stCondLst>
                              <p:cond delay="2000"/>
                            </p:stCondLst>
                            <p:childTnLst>
                              <p:par>
                                <p:cTn id="8" presetID="53"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2000" fill="hold"/>
                                        <p:tgtEl>
                                          <p:spTgt spid="3"/>
                                        </p:tgtEl>
                                        <p:attrNameLst>
                                          <p:attrName>ppt_w</p:attrName>
                                        </p:attrNameLst>
                                      </p:cBhvr>
                                      <p:tavLst>
                                        <p:tav tm="0">
                                          <p:val>
                                            <p:fltVal val="0"/>
                                          </p:val>
                                        </p:tav>
                                        <p:tav tm="100000">
                                          <p:val>
                                            <p:strVal val="#ppt_w"/>
                                          </p:val>
                                        </p:tav>
                                      </p:tavLst>
                                    </p:anim>
                                    <p:anim calcmode="lin" valueType="num">
                                      <p:cBhvr>
                                        <p:cTn id="11" dur="2000" fill="hold"/>
                                        <p:tgtEl>
                                          <p:spTgt spid="3"/>
                                        </p:tgtEl>
                                        <p:attrNameLst>
                                          <p:attrName>ppt_h</p:attrName>
                                        </p:attrNameLst>
                                      </p:cBhvr>
                                      <p:tavLst>
                                        <p:tav tm="0">
                                          <p:val>
                                            <p:fltVal val="0"/>
                                          </p:val>
                                        </p:tav>
                                        <p:tav tm="100000">
                                          <p:val>
                                            <p:strVal val="#ppt_h"/>
                                          </p:val>
                                        </p:tav>
                                      </p:tavLst>
                                    </p:anim>
                                    <p:animEffect transition="in" filter="fad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descr="PLATERO Y YO (1957)"/>
          <p:cNvPicPr>
            <a:picLocks noChangeAspect="1" noChangeArrowheads="1"/>
          </p:cNvPicPr>
          <p:nvPr/>
        </p:nvPicPr>
        <p:blipFill>
          <a:blip r:embed="rId2" cstate="print"/>
          <a:srcRect/>
          <a:stretch>
            <a:fillRect/>
          </a:stretch>
        </p:blipFill>
        <p:spPr bwMode="auto">
          <a:xfrm>
            <a:off x="1571604" y="1214422"/>
            <a:ext cx="5500686" cy="5500687"/>
          </a:xfrm>
          <a:prstGeom prst="rect">
            <a:avLst/>
          </a:prstGeom>
          <a:noFill/>
        </p:spPr>
      </p:pic>
      <p:sp>
        <p:nvSpPr>
          <p:cNvPr id="4" name="3 Rectángulo"/>
          <p:cNvSpPr/>
          <p:nvPr/>
        </p:nvSpPr>
        <p:spPr>
          <a:xfrm>
            <a:off x="500034" y="428604"/>
            <a:ext cx="7500958" cy="120032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s-ES" sz="2400" dirty="0" smtClean="0">
                <a:solidFill>
                  <a:schemeClr val="accent6">
                    <a:lumMod val="40000"/>
                    <a:lumOff val="60000"/>
                  </a:schemeClr>
                </a:solidFill>
                <a:latin typeface="Bodoni MT Black" pitchFamily="18" charset="0"/>
              </a:rPr>
              <a:t>Platero y yo: (elegía andaluza). Ilustraciones de Carlos </a:t>
            </a:r>
            <a:r>
              <a:rPr lang="es-ES" sz="2400" dirty="0" err="1" smtClean="0">
                <a:solidFill>
                  <a:schemeClr val="accent6">
                    <a:lumMod val="40000"/>
                    <a:lumOff val="60000"/>
                  </a:schemeClr>
                </a:solidFill>
                <a:latin typeface="Bodoni MT Black" pitchFamily="18" charset="0"/>
              </a:rPr>
              <a:t>Saenz</a:t>
            </a:r>
            <a:r>
              <a:rPr lang="es-ES" sz="2400" dirty="0" smtClean="0">
                <a:solidFill>
                  <a:schemeClr val="accent6">
                    <a:lumMod val="40000"/>
                    <a:lumOff val="60000"/>
                  </a:schemeClr>
                </a:solidFill>
                <a:latin typeface="Bodoni MT Black" pitchFamily="18" charset="0"/>
              </a:rPr>
              <a:t> de Tejada. - Vitoria: Ediciones</a:t>
            </a:r>
          </a:p>
          <a:p>
            <a:pPr algn="ctr"/>
            <a:r>
              <a:rPr lang="es-ES" sz="2400" dirty="0" smtClean="0">
                <a:solidFill>
                  <a:schemeClr val="accent6">
                    <a:lumMod val="40000"/>
                    <a:lumOff val="60000"/>
                  </a:schemeClr>
                </a:solidFill>
                <a:latin typeface="Bodoni MT Black" pitchFamily="18" charset="0"/>
              </a:rPr>
              <a:t>de Arte </a:t>
            </a:r>
            <a:r>
              <a:rPr lang="es-ES" sz="2400" dirty="0" err="1" smtClean="0">
                <a:solidFill>
                  <a:schemeClr val="accent6">
                    <a:lumMod val="40000"/>
                    <a:lumOff val="60000"/>
                  </a:schemeClr>
                </a:solidFill>
                <a:latin typeface="Bodoni MT Black" pitchFamily="18" charset="0"/>
              </a:rPr>
              <a:t>Fournier</a:t>
            </a:r>
            <a:r>
              <a:rPr lang="es-ES" sz="2400" dirty="0" smtClean="0">
                <a:solidFill>
                  <a:schemeClr val="accent6">
                    <a:lumMod val="40000"/>
                    <a:lumOff val="60000"/>
                  </a:schemeClr>
                </a:solidFill>
                <a:latin typeface="Bodoni MT Black" pitchFamily="18" charset="0"/>
              </a:rPr>
              <a:t>, 1957. (Edición de lujo).</a:t>
            </a:r>
            <a:endParaRPr lang="es-ES" sz="2400" dirty="0">
              <a:solidFill>
                <a:schemeClr val="accent6">
                  <a:lumMod val="40000"/>
                  <a:lumOff val="60000"/>
                </a:schemeClr>
              </a:solidFill>
              <a:latin typeface="Bodoni MT Black" pitchFamily="18" charset="0"/>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37" presetClass="entr" presetSubtype="0" fill="hold" nodeType="afterEffect">
                                  <p:stCondLst>
                                    <p:cond delay="0"/>
                                  </p:stCondLst>
                                  <p:childTnLst>
                                    <p:set>
                                      <p:cBhvr>
                                        <p:cTn id="12" dur="1" fill="hold">
                                          <p:stCondLst>
                                            <p:cond delay="0"/>
                                          </p:stCondLst>
                                        </p:cTn>
                                        <p:tgtEl>
                                          <p:spTgt spid="36868"/>
                                        </p:tgtEl>
                                        <p:attrNameLst>
                                          <p:attrName>style.visibility</p:attrName>
                                        </p:attrNameLst>
                                      </p:cBhvr>
                                      <p:to>
                                        <p:strVal val="visible"/>
                                      </p:to>
                                    </p:set>
                                    <p:animEffect transition="in" filter="fade">
                                      <p:cBhvr>
                                        <p:cTn id="13" dur="2000"/>
                                        <p:tgtEl>
                                          <p:spTgt spid="36868"/>
                                        </p:tgtEl>
                                      </p:cBhvr>
                                    </p:animEffect>
                                    <p:anim calcmode="lin" valueType="num">
                                      <p:cBhvr>
                                        <p:cTn id="14" dur="2000" fill="hold"/>
                                        <p:tgtEl>
                                          <p:spTgt spid="36868"/>
                                        </p:tgtEl>
                                        <p:attrNameLst>
                                          <p:attrName>ppt_x</p:attrName>
                                        </p:attrNameLst>
                                      </p:cBhvr>
                                      <p:tavLst>
                                        <p:tav tm="0">
                                          <p:val>
                                            <p:strVal val="#ppt_x"/>
                                          </p:val>
                                        </p:tav>
                                        <p:tav tm="100000">
                                          <p:val>
                                            <p:strVal val="#ppt_x"/>
                                          </p:val>
                                        </p:tav>
                                      </p:tavLst>
                                    </p:anim>
                                    <p:anim calcmode="lin" valueType="num">
                                      <p:cBhvr>
                                        <p:cTn id="15" dur="1800" decel="100000" fill="hold"/>
                                        <p:tgtEl>
                                          <p:spTgt spid="36868"/>
                                        </p:tgtEl>
                                        <p:attrNameLst>
                                          <p:attrName>ppt_y</p:attrName>
                                        </p:attrNameLst>
                                      </p:cBhvr>
                                      <p:tavLst>
                                        <p:tav tm="0">
                                          <p:val>
                                            <p:strVal val="#ppt_y+1"/>
                                          </p:val>
                                        </p:tav>
                                        <p:tav tm="100000">
                                          <p:val>
                                            <p:strVal val="#ppt_y-.03"/>
                                          </p:val>
                                        </p:tav>
                                      </p:tavLst>
                                    </p:anim>
                                    <p:anim calcmode="lin" valueType="num">
                                      <p:cBhvr>
                                        <p:cTn id="16" dur="200" accel="100000" fill="hold">
                                          <p:stCondLst>
                                            <p:cond delay="1800"/>
                                          </p:stCondLst>
                                        </p:cTn>
                                        <p:tgtEl>
                                          <p:spTgt spid="3686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203848" y="1635765"/>
            <a:ext cx="5040560" cy="258532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S" dirty="0" smtClean="0">
                <a:latin typeface="Century Gothic" pitchFamily="34" charset="0"/>
              </a:rPr>
              <a:t> </a:t>
            </a:r>
            <a:r>
              <a:rPr lang="es-ES" b="1" i="1" dirty="0" smtClean="0">
                <a:latin typeface="Century Gothic" pitchFamily="34" charset="0"/>
              </a:rPr>
              <a:t>Platero y yo</a:t>
            </a:r>
            <a:r>
              <a:rPr lang="es-ES" dirty="0" smtClean="0">
                <a:latin typeface="Century Gothic" pitchFamily="34" charset="0"/>
              </a:rPr>
              <a:t> se publica en el año 1914. </a:t>
            </a:r>
            <a:r>
              <a:rPr lang="es-ES" dirty="0" smtClean="0">
                <a:latin typeface="Century Gothic" pitchFamily="34" charset="0"/>
                <a:cs typeface="Times New Roman" pitchFamily="18" charset="0"/>
              </a:rPr>
              <a:t>Juan Ramón dedicó este libro a las personas “no adultas”, que mantienen la inocencia y pureza de sentimientos propios de la infancia, ya que los adultos suelen traer el dolor o la tristeza a los niños, a los animales o al poeta, por lo que tampoco está escrito para niños que se comportan como mayores.</a:t>
            </a:r>
            <a:endParaRPr lang="es-ES" dirty="0"/>
          </a:p>
        </p:txBody>
      </p:sp>
      <p:sp>
        <p:nvSpPr>
          <p:cNvPr id="4" name="3 CuadroTexto"/>
          <p:cNvSpPr txBox="1"/>
          <p:nvPr/>
        </p:nvSpPr>
        <p:spPr>
          <a:xfrm>
            <a:off x="323528" y="620688"/>
            <a:ext cx="2520280" cy="59093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342900" indent="-342900">
              <a:buAutoNum type="arabicPeriod"/>
            </a:pPr>
            <a:endParaRPr lang="es-ES" dirty="0" smtClean="0"/>
          </a:p>
          <a:p>
            <a:pPr marL="342900" indent="-342900">
              <a:buAutoNum type="arabicPeriod"/>
            </a:pPr>
            <a:r>
              <a:rPr lang="es-ES" b="1" dirty="0" smtClean="0">
                <a:solidFill>
                  <a:schemeClr val="accent6">
                    <a:lumMod val="60000"/>
                    <a:lumOff val="40000"/>
                  </a:schemeClr>
                </a:solidFill>
              </a:rPr>
              <a:t>Introducción</a:t>
            </a:r>
            <a:r>
              <a:rPr lang="es-ES" b="1" dirty="0" smtClean="0">
                <a:solidFill>
                  <a:schemeClr val="accent6">
                    <a:lumMod val="40000"/>
                    <a:lumOff val="60000"/>
                  </a:schemeClr>
                </a:solidFill>
              </a:rPr>
              <a:t>.</a:t>
            </a:r>
          </a:p>
          <a:p>
            <a:pPr marL="342900" indent="-342900"/>
            <a:r>
              <a:rPr lang="es-ES" dirty="0" smtClean="0"/>
              <a:t>2. Los niños que actúan como adultos</a:t>
            </a:r>
          </a:p>
          <a:p>
            <a:pPr marL="342900" indent="-342900"/>
            <a:r>
              <a:rPr lang="es-ES" dirty="0" smtClean="0"/>
              <a:t>3. Los adultos</a:t>
            </a:r>
          </a:p>
          <a:p>
            <a:pPr marL="342900" indent="-342900"/>
            <a:r>
              <a:rPr lang="es-ES" dirty="0" smtClean="0"/>
              <a:t>4. Niños no adultos</a:t>
            </a:r>
          </a:p>
          <a:p>
            <a:pPr marL="342900" indent="-342900"/>
            <a:r>
              <a:rPr lang="es-ES" dirty="0" smtClean="0"/>
              <a:t>5. Los mayores no adultos</a:t>
            </a:r>
          </a:p>
          <a:p>
            <a:pPr marL="342900" indent="-342900"/>
            <a:r>
              <a:rPr lang="es-ES" dirty="0" smtClean="0"/>
              <a:t>6. Algunos animales</a:t>
            </a:r>
          </a:p>
          <a:p>
            <a:pPr marL="342900" indent="-342900"/>
            <a:r>
              <a:rPr lang="es-ES" dirty="0" smtClean="0"/>
              <a:t>7. Los seres marginales</a:t>
            </a:r>
          </a:p>
          <a:p>
            <a:pPr marL="342900" indent="-342900"/>
            <a:r>
              <a:rPr lang="es-ES" dirty="0" smtClean="0"/>
              <a:t>8. Desequilibrios de la naturaleza</a:t>
            </a:r>
          </a:p>
          <a:p>
            <a:pPr marL="342900" indent="-342900"/>
            <a:r>
              <a:rPr lang="es-ES" dirty="0" smtClean="0"/>
              <a:t>9. Festejos desde la distancia</a:t>
            </a:r>
          </a:p>
          <a:p>
            <a:pPr marL="342900" indent="-342900"/>
            <a:r>
              <a:rPr lang="es-ES" dirty="0" smtClean="0"/>
              <a:t>10. Comunión con la naturaleza</a:t>
            </a:r>
          </a:p>
          <a:p>
            <a:pPr marL="342900" indent="-342900"/>
            <a:r>
              <a:rPr lang="es-ES" dirty="0" smtClean="0"/>
              <a:t>11. Crítica social</a:t>
            </a:r>
          </a:p>
          <a:p>
            <a:pPr marL="342900" indent="-342900"/>
            <a:r>
              <a:rPr lang="es-ES" dirty="0" smtClean="0"/>
              <a:t>12. Platero en el recuerdo</a:t>
            </a:r>
          </a:p>
          <a:p>
            <a:pPr marL="342900" indent="-342900"/>
            <a:r>
              <a:rPr lang="es-ES" dirty="0" smtClean="0"/>
              <a:t>14. Conclusiones</a:t>
            </a:r>
          </a:p>
          <a:p>
            <a:pPr marL="342900" indent="-342900"/>
            <a:endParaRPr lang="es-ES" dirty="0"/>
          </a:p>
        </p:txBody>
      </p:sp>
    </p:spTree>
  </p:cSld>
  <p:clrMapOvr>
    <a:masterClrMapping/>
  </p:clrMapOvr>
  <p:transition spd="slow">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23528" y="620688"/>
            <a:ext cx="2520280" cy="59093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342900" indent="-342900">
              <a:buAutoNum type="arabicPeriod"/>
            </a:pPr>
            <a:endParaRPr lang="es-ES" dirty="0" smtClean="0"/>
          </a:p>
          <a:p>
            <a:pPr marL="342900" indent="-342900">
              <a:buAutoNum type="arabicPeriod"/>
            </a:pPr>
            <a:r>
              <a:rPr lang="es-ES" dirty="0" smtClean="0">
                <a:solidFill>
                  <a:schemeClr val="bg1"/>
                </a:solidFill>
              </a:rPr>
              <a:t>Introducción.</a:t>
            </a:r>
          </a:p>
          <a:p>
            <a:pPr marL="342900" indent="-342900"/>
            <a:r>
              <a:rPr lang="es-ES" dirty="0" smtClean="0"/>
              <a:t>2. Los niños que actúan como adultos</a:t>
            </a:r>
          </a:p>
          <a:p>
            <a:pPr marL="342900" indent="-342900"/>
            <a:r>
              <a:rPr lang="es-ES" dirty="0" smtClean="0">
                <a:solidFill>
                  <a:schemeClr val="bg1"/>
                </a:solidFill>
              </a:rPr>
              <a:t>3. Los adultos</a:t>
            </a:r>
          </a:p>
          <a:p>
            <a:pPr marL="342900" indent="-342900"/>
            <a:r>
              <a:rPr lang="es-ES" dirty="0" smtClean="0">
                <a:solidFill>
                  <a:schemeClr val="bg1"/>
                </a:solidFill>
              </a:rPr>
              <a:t>4. Niños no adultos</a:t>
            </a:r>
          </a:p>
          <a:p>
            <a:pPr marL="342900" indent="-342900"/>
            <a:r>
              <a:rPr lang="es-ES" dirty="0" smtClean="0">
                <a:solidFill>
                  <a:schemeClr val="bg1"/>
                </a:solidFill>
              </a:rPr>
              <a:t>5. Los mayores no adultos</a:t>
            </a:r>
          </a:p>
          <a:p>
            <a:pPr marL="342900" indent="-342900"/>
            <a:r>
              <a:rPr lang="es-ES" b="1" dirty="0" smtClean="0">
                <a:solidFill>
                  <a:schemeClr val="accent6">
                    <a:lumMod val="60000"/>
                    <a:lumOff val="40000"/>
                  </a:schemeClr>
                </a:solidFill>
              </a:rPr>
              <a:t>6. Algunos animales</a:t>
            </a:r>
          </a:p>
          <a:p>
            <a:pPr marL="342900" indent="-342900"/>
            <a:r>
              <a:rPr lang="es-ES" dirty="0" smtClean="0"/>
              <a:t>7. Los seres marginales</a:t>
            </a:r>
          </a:p>
          <a:p>
            <a:pPr marL="342900" indent="-342900"/>
            <a:r>
              <a:rPr lang="es-ES" dirty="0" smtClean="0"/>
              <a:t>8. Desequilibrios de la naturaleza</a:t>
            </a:r>
          </a:p>
          <a:p>
            <a:pPr marL="342900" indent="-342900"/>
            <a:r>
              <a:rPr lang="es-ES" dirty="0" smtClean="0"/>
              <a:t>9. Festejos desde la distancia</a:t>
            </a:r>
          </a:p>
          <a:p>
            <a:pPr marL="342900" indent="-342900"/>
            <a:r>
              <a:rPr lang="es-ES" dirty="0" smtClean="0"/>
              <a:t>10. Comunión con la naturaleza</a:t>
            </a:r>
          </a:p>
          <a:p>
            <a:pPr marL="342900" indent="-342900"/>
            <a:r>
              <a:rPr lang="es-ES" dirty="0" smtClean="0"/>
              <a:t>11. Crítica social</a:t>
            </a:r>
          </a:p>
          <a:p>
            <a:pPr marL="342900" indent="-342900"/>
            <a:r>
              <a:rPr lang="es-ES" dirty="0" smtClean="0"/>
              <a:t>12. Platero en el recuerdo</a:t>
            </a:r>
          </a:p>
          <a:p>
            <a:pPr marL="342900" indent="-342900"/>
            <a:r>
              <a:rPr lang="es-ES" dirty="0" smtClean="0"/>
              <a:t>14. Conclusiones</a:t>
            </a:r>
          </a:p>
          <a:p>
            <a:pPr marL="342900" indent="-342900"/>
            <a:endParaRPr lang="es-ES" dirty="0"/>
          </a:p>
        </p:txBody>
      </p:sp>
      <p:sp>
        <p:nvSpPr>
          <p:cNvPr id="3" name="2 CuadroTexto"/>
          <p:cNvSpPr txBox="1"/>
          <p:nvPr/>
        </p:nvSpPr>
        <p:spPr>
          <a:xfrm>
            <a:off x="3419872" y="2636912"/>
            <a:ext cx="4824536"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S" dirty="0" smtClean="0"/>
              <a:t>CAPÍTULO 20: EL LORO</a:t>
            </a:r>
          </a:p>
          <a:p>
            <a:r>
              <a:rPr lang="es-ES" dirty="0" smtClean="0"/>
              <a:t>CAPÍTULO 30: EL CANARIO VUELA</a:t>
            </a:r>
          </a:p>
          <a:p>
            <a:r>
              <a:rPr lang="es-ES" dirty="0" smtClean="0"/>
              <a:t>CAPÍTULO 79: ALEGRÍA</a:t>
            </a:r>
          </a:p>
        </p:txBody>
      </p:sp>
    </p:spTree>
  </p:cSld>
  <p:clrMapOvr>
    <a:masterClrMapping/>
  </p:clrMapOvr>
  <p:transition spd="slow">
    <p:cover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71538" y="428604"/>
            <a:ext cx="7000924" cy="120032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pt-BR" sz="2400" dirty="0" err="1" smtClean="0">
                <a:solidFill>
                  <a:schemeClr val="accent6">
                    <a:lumMod val="40000"/>
                    <a:lumOff val="60000"/>
                  </a:schemeClr>
                </a:solidFill>
                <a:latin typeface="Bodoni MT Black" pitchFamily="18" charset="0"/>
              </a:rPr>
              <a:t>Platero</a:t>
            </a:r>
            <a:r>
              <a:rPr lang="pt-BR" sz="2400" dirty="0" smtClean="0">
                <a:solidFill>
                  <a:schemeClr val="accent6">
                    <a:lumMod val="40000"/>
                    <a:lumOff val="60000"/>
                  </a:schemeClr>
                </a:solidFill>
                <a:latin typeface="Bodoni MT Black" pitchFamily="18" charset="0"/>
              </a:rPr>
              <a:t> e Eu. Tradução de José Bento. Desenhos de Bernardo </a:t>
            </a:r>
            <a:r>
              <a:rPr lang="pt-BR" sz="2400" dirty="0" err="1" smtClean="0">
                <a:solidFill>
                  <a:schemeClr val="accent6">
                    <a:lumMod val="40000"/>
                    <a:lumOff val="60000"/>
                  </a:schemeClr>
                </a:solidFill>
                <a:latin typeface="Bodoni MT Black" pitchFamily="18" charset="0"/>
              </a:rPr>
              <a:t>Marqúes</a:t>
            </a:r>
            <a:r>
              <a:rPr lang="pt-BR" sz="2400" dirty="0" smtClean="0">
                <a:solidFill>
                  <a:schemeClr val="accent6">
                    <a:lumMod val="40000"/>
                    <a:lumOff val="60000"/>
                  </a:schemeClr>
                </a:solidFill>
                <a:latin typeface="Bodoni MT Black" pitchFamily="18" charset="0"/>
              </a:rPr>
              <a:t>. Edição «</a:t>
            </a:r>
            <a:r>
              <a:rPr lang="pt-BR" sz="2400" dirty="0" err="1" smtClean="0">
                <a:solidFill>
                  <a:schemeClr val="accent6">
                    <a:lumMod val="40000"/>
                    <a:lumOff val="60000"/>
                  </a:schemeClr>
                </a:solidFill>
                <a:latin typeface="Bodoni MT Black" pitchFamily="18" charset="0"/>
              </a:rPr>
              <a:t>Libros</a:t>
            </a:r>
            <a:r>
              <a:rPr lang="pt-BR" sz="2400" dirty="0" smtClean="0">
                <a:solidFill>
                  <a:schemeClr val="accent6">
                    <a:lumMod val="40000"/>
                    <a:lumOff val="60000"/>
                  </a:schemeClr>
                </a:solidFill>
                <a:latin typeface="Bodoni MT Black" pitchFamily="18" charset="0"/>
              </a:rPr>
              <a:t> do </a:t>
            </a:r>
            <a:r>
              <a:rPr lang="es-ES" sz="2400" dirty="0" smtClean="0">
                <a:solidFill>
                  <a:schemeClr val="accent6">
                    <a:lumMod val="40000"/>
                    <a:lumOff val="60000"/>
                  </a:schemeClr>
                </a:solidFill>
                <a:latin typeface="Bodoni MT Black" pitchFamily="18" charset="0"/>
              </a:rPr>
              <a:t>Brasil», Lisboa, 1960.</a:t>
            </a:r>
            <a:endParaRPr lang="es-ES" sz="2400" dirty="0">
              <a:solidFill>
                <a:schemeClr val="accent6">
                  <a:lumMod val="40000"/>
                  <a:lumOff val="60000"/>
                </a:schemeClr>
              </a:solidFill>
              <a:latin typeface="Bodoni MT Black" pitchFamily="18" charset="0"/>
            </a:endParaRPr>
          </a:p>
        </p:txBody>
      </p:sp>
      <p:pic>
        <p:nvPicPr>
          <p:cNvPr id="37890" name="Picture 2" descr="http://2.bp.blogspot.com/-zI-JLFgTZVg/UIv4kLV6x3I/AAAAAAAARGY/O2rNSb9GbwM/s1600/DSCF9549.JPG"/>
          <p:cNvPicPr>
            <a:picLocks noChangeAspect="1" noChangeArrowheads="1"/>
          </p:cNvPicPr>
          <p:nvPr/>
        </p:nvPicPr>
        <p:blipFill>
          <a:blip r:embed="rId2" cstate="print"/>
          <a:srcRect/>
          <a:stretch>
            <a:fillRect/>
          </a:stretch>
        </p:blipFill>
        <p:spPr bwMode="auto">
          <a:xfrm rot="20915507">
            <a:off x="3961750" y="1568823"/>
            <a:ext cx="4090202" cy="5073118"/>
          </a:xfrm>
          <a:prstGeom prst="rect">
            <a:avLst/>
          </a:prstGeom>
          <a:noFill/>
        </p:spPr>
      </p:pic>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10" presetClass="entr" presetSubtype="0" fill="hold" nodeType="afterEffect">
                                  <p:stCondLst>
                                    <p:cond delay="0"/>
                                  </p:stCondLst>
                                  <p:childTnLst>
                                    <p:set>
                                      <p:cBhvr>
                                        <p:cTn id="12" dur="1" fill="hold">
                                          <p:stCondLst>
                                            <p:cond delay="0"/>
                                          </p:stCondLst>
                                        </p:cTn>
                                        <p:tgtEl>
                                          <p:spTgt spid="37890"/>
                                        </p:tgtEl>
                                        <p:attrNameLst>
                                          <p:attrName>style.visibility</p:attrName>
                                        </p:attrNameLst>
                                      </p:cBhvr>
                                      <p:to>
                                        <p:strVal val="visible"/>
                                      </p:to>
                                    </p:set>
                                    <p:animEffect transition="in" filter="fade">
                                      <p:cBhvr>
                                        <p:cTn id="13" dur="2000"/>
                                        <p:tgtEl>
                                          <p:spTgt spid="37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descr="data:image/jpeg;base64,/9j/4AAQSkZJRgABAQAAAQABAAD/2wCEAAkGBxQTEhQUExQWFhUXGCAbGRgYGBsYGhocGBwaGhscHRkYHSggHR8lHBgaITEiJSkrLi4uGCAzODMsNygtLisBCgoKDg0OGxAQGiwkHyQ0LCwsLCwsLCwsLCwsLCwsLCwsLCwsLCwsLCwsLCwsLCwsLCwsLCwsLCwsLCwsLCwsLP/AABEIARgAtAMBIgACEQEDEQH/xAAbAAACAgMBAAAAAAAAAAAAAAAEBQMGAAECB//EAD4QAAECBAQDBgUDBAEDBAMAAAECEQADITEEEkFRBWFxIoGRobHwBhMywdEU4fEHI0JSYjOSonKCwtIVFiT/xAAZAQADAQEBAAAAAAAAAAAAAAABAgMEAAX/xAApEQACAgEEAgIBAwUAAAAAAAAAAQIRIQMSMUEiYQRRMhNCcRQjgZHw/9oADAMBAAIRAxEAPwBYuae6tv39IBxSqmumvX1hpxHG55UmWwSEFSiQ7kry3fbKPYhOvYc+e3OJozL7shTNILVNYixMx6kn3aOp56tWmuunu0dIlOQd9OXt44rHJhXcDYPtbl3QAlKgqtXcesOQyQ9zTny9mAJ1SdTz58/GAhrpgJWVUD5W9I5mElmsPKCpgb16u1YjCuyQdzSCNuBjMiAofxgw4VVL+NR0gZctQDgPX0MCxkyfh05UuYFIdwXYFszaHlyj0bCYkLSlaXY18vY7o82w8sqUHcPt+0WHhOLVh0LbtJNQCbHfpv0iU1Zzki6/PIdibmxakRY/jvyUf3JqgCXCQoknWgHWKbjfixZQyZaUkj6nJ7wP5hAuepWZaiSbuS573jow7YVBvkuM/wCOdkzX2KgHruH9NYqvFuPTZqiFkgD/ABDsDuXqT6PAS1OXAYfY6xlCpx4QyVFNiix98N41UtyRmCr6Gjsed/OLzh0gpCnJcPyqIoGAKkkUvvzoPe7RcOA4l3QR/wCmvX1iXZHWrkaqlAnfUDw/MQ4mWAWbp5QzTLY2uLeERTJNX3NuTwzRKHs7kA/7Es1yTrGzM9P/ALQRKlBqhh+8DrkMeVPvCtYOi02WvhXEwJaQZhfmLcg2n5jIW8Ikgouu9copYcoyJv8AkbJ5iUs6S1t7UNLc94H/AEw0LOC//iS/UmClKpTub3V4ySgqJ2CQ9Na+RYHpG6JmyLJ0oUfTrHVXBAp41+8S8SlMknwMSSJeaWlQ1D+/esc2PFNohUnqBysD3xzJw2qvY27/AMQVh5JUpmoPsbN5tBIwlHIYBjfrCHOQpVhgSd+nWNy8Gz3v6wyVhEk7jRnpXXeOcujB21N+kBsW2+wVUgs9demhgHFSWD+HveG6gVBtBqdSw9CITY3EOpRBcDX1/ECJWKt0gVUwgub2H8axKrEP2T+35gZUzMoBLMSGLaNz1rBK52XblaviIYu1RBNwrmgsL9esc/LFtDQ8ucTYpZIfKBz1/h4GLmunmGLwvRTNkKUitmFBeGGCkUKgmrU/NYGlYcqIGhPumn8Q/kyGSa2FdGJN+jiFk80FyxZJgZBoxYPQM9X/AI8IlSShQrt7tGkrKQz00tcG3lCrF4hTlvDUEZreLwGvoxZlKmehfDGPTPktm/uIooGpt2VdC3iDDNKDSw7u8x558D8UErEJKyEpWkoJZg5YpJOzpA749Kxksvoxe1dDsIaD6HkqRvDyFOdQKlw+o2teOcQgZvD1NILQCkVLFuVLcoV4lJC25sbf7QryKlRNILDT2BGQKmcwZz3N+YyMz07Y5T5Ca6Nt0LRJJX21vRwNa/5WD78oE4VjgTlURm63/f8AMGol/wB0jkOTsSN/ON6IzjSFPxRNAkmlVMBy1PoYg4LjSqVksQTX/iq3m/SOfjO8rSh8WEJ+F4zJMQSeyaKGjfzFIrxLx/HBbpayhgSwIuO4/eDknNQGnXbpCnFSFN2S7VerEOCKtGpc1SCe+nedDaJvDINJqmM/luHdjrXYwIsZizmlzyL+f2jHJNC55ufF/Bu7pDx7HCRIyiqlAtWv+Tu0BcixiuIifivEFk5Elks1KUse42hdloXJauvOlIlnqdIJ/wBX0O0DpNq2vSGNkFikdolqATRgA/iBfugm6dzcH72jeFQVkWZgNnoaeXpBHywFNlF2NebWe0I3kbk4QTQhjyv494EDzlZnSB5coOXKADpFSers/KN4CU5JX9XqH196QLXIU7IcJKUC9TTXQtUVtrDORNLMzqs3g/SNInE0er70D7jpDLC4cAZgcz3O9vvp6wr9k3PFAf6UhO51/A5c4TYoKofPo8WKYCkUZr8qsfvCvHAk0FySeWv4gtkY/kCFKSlgxOh0bmN+Ueg/B3xCZqBIUwmoSAG/zSkM42IDP49PN1kjsind6xNwzELkzUTUuSg5qWIF0uNw48YXjJaSconsEzEHVjTwoH984gnn33iOMNifmyxNlsUqHZI6VBGhBDNyjRW7n3pAk0TSIVNR3jIyYWPvcxqJ5DaPLuKDLMUz0ND5iHPC+JfMSCT20oKVbqqCCetoX/EktlA7j0aFeDmqQrMh3Ff2Mb0rQFUoZGXxWg9km7seVKCK9qkxYeO4gTZQUKVci/JorS9Pe3KKJB0XcS+fD84TMPUglFFU0NjyoPKOlSm7NCWLexp76q/gef8A9VFypIIDtVLw9xI+VLK1FzltU00AfRy3WJSSslKLuiOZiUSEZlHm7a0igcVxypyyom9hsIl4nxNU9Tmg0GggaTKLgxyjRfT0lDIfmIYXpX2I67JLVvXv+8aTKLXf+Y1gmBKjubXtWFKcBuFDEVIA8bbQWZgNBrdXK7evdA0opUqugB1rT7x2mQmvmR6e+cI0LT5C5UtIBSHapqa0v1p6GOsOwCgWLUYv9609BGhNOcPlA63egpGAgmwvv/3fxzgNWhdyi2HYXCsAXcm5Jue/viWQgpYlgP2bviYzEpTSgp1cW77xDNBXVX07anrtr+1oVZIyk1ggnzDM+kcszirBsoH30aIfktmCaXoT0ZoZUyirFgxFabjoBaOf0wBLMxfw9+sK2NG+xRiJDCta2e/hbSAhLDqIJegYGj2rzv5w84kQLDtaagVvmOn5EJ/0SVVdnN68qAe7R0eB3IsXwvxkYZawoEIWzm+UgKY9K1i3TZ4J7vOPNZMk0Bcga21Y9atF84cVGSg1IEsA8yEgHzhHhgTzQa/P28ajEINev7xqF30c0UrjmHC0HdNfzp7aKxhlhJJNejd4i/48h2353veKNj8GUrUP8SSxFbE6jpG+HFE9J8pkK5oDpB7KvRqHqD6QsmxOQSz6GI8QmoP5iqLpUw7heK+UoKrQv+R3xafiLGJOHABquiRuG6baxT5aAUtV4MnJJI/1FA8JJk5RuQAnCMO07x2JTd0FTEU3pvqK/mBFKPjyhLKxk2TS3A079I6WoUD8+hjSZRHUxqWGI1re4G1unnAGpMNwoBa70Bdq8vFoNRIKHpQ2vr03hZKmeJ991oayFBSQTvXkNq89eUIwcMyXhElyVZRy3ZwGjWGoqtSa5bABVXJdw992AHUkDKAlv8qPyG/J9IkwWCZOYh3qSdXFBXuEc5JIltldE0paSoEnMXo1gf8AjY21vVqRLlIFKg8/Vq3jESQeyE0Ot9aPTnEkwEJLkFt3FAf521hL6BVsiD6t3cn2iLOVqyockiptl2sN9H8nMRSULmVsh2B1VXTzraCFKCAEgMPz3Obf+UdQW9uDsSMoIbNWu518fx3wIZIulI+wt4eUM0CjFJJN+Qb8/eO5S05TYKBr4nTQ08om3WULtvoHw+ESSApPsE15RYuG4hCAiW1FGh2LEkHvfxitY3FB3Ibvex0jJHEylSSoj6k7swU58oSTrIYqTlguspIa3mdhyjI5QtqH3SNwtlqX2VXiS+22ZiNzdmZx72hdipaTLKGzKWtW1iTV9Kn1h0MGVKKyXy18C2+3ukS4LCpKSshipqsBdya/fmY37jFutWeaY7CqlTMp/kMLQNMQ7Revibg7yysMVIr1Fzbq8UdczLXwisZWjTCW5BuAlOWOx9G+8EqH+ot5xD8PzytagRTL94PxKcpFtTW0Sm/KjmqeQf5dK09/tA89Fam373g0drK9jt1p5Rk6TUWb7awECOGCKTmrtt0jj5dHan3eGBksGcgM/fpfS8DoGQ1BZ3F/HzekBMtdqzhK3VqzdW5mDOHF3SaENS1yKdLeMDEhSgGZx4k6ezDOXhlJGZABAc5QbsQGfoT5QcCtfRuWMxyuGemvXyB8ecOgizW20etYXcOIKlFmTo9NdX6AV5wwRPBZKAFKpQaCtzRtKmIzT4Fi+WzeIUEJL9a9OQ7oHl8PXMP9x0IA+mxV12Ty1hlhsEcxUWUdh9IYHluLmzWEEYoJIBLueb7U9/sTxyKmr8QFOHJcgAMGYBtfCm/KI5+FzEmotS1bfiJ5eLKWBaxuN208I5XiwiqlJYg+o8LefOJtuxlRDLWJeRB2+oU05np4wFPngtkJdySOXV7ipjvGSzNrVIA+l2PLWz9/SFE7EqBADBnoAx2uOkdt7O3dHU+XUHMczW9m1bRHhJhWsJFVqUAOqiEgjxgCapRZy48vf4ht8JkfqpClENmLA6MFZf8AyaOnHxKxpI9DxanV9PnGRHi1sqo8oyEToDFZxBCSmgzAsebi3c/ltDCQ4QAL18HIFfd4jny2lJpUlPKjpegHKCVTWBD12bV+f5jXR5bfiAcXxCUSFrWAafs0eN4ma598o9E/qJxJpQl/7E+VfCPN5h9+EV01SNvxo4tjDg85ljUEse+LGuU4q+/pFSlGj84s3C8aJiC5Y619InqLsrPKo4Dk3p7pDDCTAQ7OQ43J/Ar63heFJYgEfm0SYZdzr4Nz2MCrJqVOxqlIZ9r+BanMesLZ8zMT2bHWzQbhk5/+5/flECEM7kcn22tyaFWGO/YIJZcrZg7N4kN0YQXhpqgaanejHnp6+MRImkBnLaBnNtyKe+ZidCycoJ7Re23h1hxJO0EoUtZCEOEAHMQACVPUB6M3WHuEEtAYDLvV3rcvfWv7RDw5kitK/n0jjHTA1OrmnR35aRzZnpzdIL/W2qWDMRrfe45dYgXikkMweoLUbe/TTvhPicaX3/am/t47w+CmTRmPZR3OaE07uWkRabZdbYxyS4hRX2UB+bbjU6WbxpBMjhgABKwSrUGqWY0BPO46UtApQUhkinXz50Z35XglGJvSvN6N0HWO20By9Ek3Kbu4/wDF9y1dfbQinSf7gIrR6E36vUxYFycwZQynnqKcg9x5wDMQA7Pm6sGcMGhV6OTrkq+IkkOnKa3r3/ceDRvDOnKUllA5hyIt4GG3FsOlgRUv+RrClWDJLMRcuT4+fsw1poqp4L1w34jVMQ6pOdQoVINCaGxte0bjfwZhQjCpY1UpRPIuQ3gBGRldWGm+xljySlFO8E/b3SBcViVFSkoqQWJLMG567d8GcTU6UooBqdiEk2B6wuxUxMsMNjfoOcegjzekUX45UPmpDuaufdh0iqTjX3y5w9+J5+edmo3L9usJZlT3xZHo6SqKMRaC+ETGmAb+sRITSN4UMtJ5wBx+qWAGyncHq3dpGIQAXLDl0584LMtyOlWfSOMUkWfWhbcRFPolJJq0M8It0uKjl16+2jDK7NGtR+o8q6bQFLVkIuNQ2vutYZyxQEt6tb3+IEsC6cd0qYnmEkvtTZwz392ifAKBUHJYtXWtD5JblGsXLL3o+nftsB5RNhClIUtmQgBy5Zz+aQ0MjaqoZ/MDWF6DkQPxfnAWMlqX2ECrVArtpbfw0gjhmEXiVBnQh3c3NGt9z/sLxccHw1EoMhPfRiaXq+8Bol+otNZ5EHAvh3KQZldho76vfXx74sWMwqUyz2aMf/l77+sFSpLFjVjy3De+fhBicSnMAo0egfcN3UPlAlJLJFRlNlbXJcMkGmulHfx5RGiSpySASoVDbUptrFlQiSlIL1JDi+3L25hZjMSgOkUV0O1Q4DnU+zE1JSWDTslHDI8UgMACwAYcrH9oTYsupQAzH0IOvMfbSCZs4rq4SDp1d3P2G940iWGNTsNKUIYaWHjA20c3ZDKwSSxWkl7m7AHbqNNqwXK4e4IF8uzGoOoNdfCJZRAS6jRNQH2JPf8AvDfBzc3ZAdzctShBPdE5Ni5NcHwhlykjftX/ANq/eMhzJwBmOUpcClA+g/MZC7E8laYjxhzTA4o3NtD3XaFfEJOc5SCCDdiHfr4w5RKGdRFBcCw5jfXzjmYnmejVL38/WNidGBtHn/xD8PrIBTpaofow+7xTTJJWEWJLd5Ij2UqchIS5s3Ua+N488+N+E/ImJWC+a50B5e9IrFmr4+p+1gGLkpRLAA+o3Ny2p/FoXpNRGKJNSXL6xyhNR1hjTwXOUgqBa1vKOEYTMQ79Iiwauw6bfgvpBaUHQ6PzD2iFZM2o2lZmJkOkDXQh9qP6RzhsZodHc210exv1hhLwzirgsQNrDUnkfKFc1JSpmqTrprBw8Cxbjkn4sWL6HQFqjTcVEb4ZgPmZUKUQgkKI5pLjSt4WcSUVEJGpDEc3r7MOsMQmr1DWL2PrHQjSL601VouuHkJlJShKWD3fpfxvG5uKAygmpqz8tvCEx4z/AGQgJ/zzFZuzNlAAoLwoXxUVJP8AkxJ1pow0Y9YScn0Z4aO523yWHE8YIoksXvZ6U8YV4nGiudhQm/OAMJLmT6S3H/Iig3bUm3fD3h/BQlQUpJUeZOh0S7DUUiW1s0boafABh0zJrNmSKmrgka00Db+DRKnDJBvlJqXqb6nXWlrQ8J+UkJUzGzjxt3m+oPKBMVJoCQ4vau556+3hlzSJSneReqUkgJDPudNXpz97xLmuAdQ7kMRUe/KJcQkM2j6HqPsYWZlKSQ4YeTu1G0aGaJ7myb9YRRnYW2qNekWD4TnKIWSLHK56uw7oqeVRSolnt3MH8690W34ZlFOFRpmJVrbMw8W84hJ5wWjGkmyy8Mx+RDFSg5fsgEWG/SNwoNLxkLTHSo180JCiTlAq5q1aP5+cLP1ZW5luz/UbNag1jWOk5j2j2Ac2UakABzuzdzmFU3jBAITl2sDQfxG5LBgayWDBoSAGa4c+VS3L3rT/AOpct0pqXB1p4eUEzOLqSmlRtZ92Aszwj+KJilykqUTfUuTRvtHJ5LaGk1K2VNCad8GcKlpVMAXZjpVwHHpAwt3wRwuaEzUG1WJ5EN94dm6XDLHhGegYEUrQNem8G4VxQmmbxcwNIGUsbAnQezBJxIahsdOu7BzpGe8kJ3JNIbqIKAOVw2oNB4Qmx0lzz01o1qc4IOLBDpdqJv5vrEGJJUol70bvNb9IPDBHT8cgRlFgSGCag3uHIJ3tTrGS56tS71rZ3/mCpSrpUMyQCyWNVEdNCBBfDPh/PlXOfKSL0f8A9un8RVu0co0rYBhTNnHLJlu1MwBat3JPPy5xaOC/CqEkKxHbN2fshibjW48g0PeFiVLTlCSGsAOu/Ovd0iKfxNqg9kX3BibVKhd7dUMZEhLBmAA106/t4wPicblBb6QWBIsKV8HEJVcaJYOW7hoddd6wsm8UfMaXOr3ABq+xOukS3Wd+k08jabifmGj03FfdT5xuatLFqUehPrFcw+JqlV09CH37v3g2XOWv/ppzbq0vqftXpDRic6qibHBxW4tryu97eMJJ08JUWLg6irUauxh3PwDh1HtNaoSRZy1T46Wiv4wFCWLM9yBttAck8BjptdHfDpfz1S5Wq1MCNi7ktqA5j0yfJyhKUhgEhIGwDU9Ipn9NMHnm/NI7MpJrutYygf8AbmPeIvmLN4nty2Ub6Fpf3/EZG3OkZCUygumylKzJSCygzFL0+pw4oYR8T4Tkcm+g8/z4GLAvHlFAkh3qBoKe+sI8Ri1zlUBbzPXbvjbXZghbeeBGZBURRmqXdmptQlzHHxPIKJCcxYPQG5oS/IWpF0wnDMoC1gFQtV21dtVRVv6iz3Qkc/t+8GK8i8dRb1FHn6bd8avHbUjEgxSzUG8OxpGVKiWGsO0TGANCCerh4rcsDW+kWDgIOVyBlLt1TUj3vCTWLJzVZQdJmAZXve1P2uDG8Qsu7sAX6nUx1jkA1sw6lx78oCX2k7nSoubQiVnRkkv5D8EAyM1XdRpX2zeEWqaEFLpL5NLt0p73ioCeEqIDEJAALOTvBs3HES+yxPfShtTSOk6EVylTDjjnR2RuxBanN9YBnTiHaYCp2o/h2jWz+zAwmqJSkIKnezuW5NzJaGOD+GZ0xIUo/LABtVZcMa1DkxOmXqEci7/8kxAIzEUqzPT7esdYTDz5r2SCauGNRRkXamrfSYseF+HEIDpSEkAB3L8+13coZYLh6UgHUaN5e9oKilwSnqJukLeF8HSUkr7fIsEga0FLvd+sWBPBzUyyVJ21H025aXpHSJKRYP4Vu1unnDLBTgEuKMGZrG49WiiWKM05u7Ktj5fZPZYje8UcYOdip/yUC9TcJSAzknavnzi+/EmOKQpIcqUoAJ3J9f3hj8N8L+TL7TGYqsxW50DtYP6xKMM4LKfjkJ+HuFow0lElFUpqSbqJuo+6BhpE2KTerfxBSrmBMaklxyh5qlQt3kGFH6841E0qVyeMjNbRayqTUqmPLBYAh1CtRRqnq5/MTy8dJkEJDE5b871Pu0KMfiVhAEs0IFSWDEGw74UzpDpJ261aNKyQqo0WbHcUCavyZwx1Jf7xTPiZRmpBFQlz4wTOmKICQ9Lt0Fz1eGHDeFKUSCQHu9KdO/XaHToEYqMrKAkUrG2dov3Fvg6XQyzdtQfTugL/APVJSEOuczAlVAAO88oazUpJ5K5w3CmYtKEh1E5U61Nn5CpPSPQuP8JRh8JJSkB5a6q3Kwc3n6CCPgz4cTJaeRVQ7AUKpCtSf9i3cO+Nf1CmNIQ2sxI5C5+0E5q0VpcvOO5zzOp97QPgsOTMAu1h6V6wQjE5U3s9N7XMbwSlF1E10OpJbz/MRTpnaUE1lnCUlThKXJeulef4hrI4P2nmL7SgOykkBr/t3ww4PhwogA3oa1DK1raMx+FWlZUC7b2NGfv+8DdkEo7Y2mMuDJlSzlQgBwXapfWu9GrDEYmg0B35N7blFf4cFMFc36aesN5aXSAe4npt1bWOcs+jJJ+8kyluQLAbCl4jmzSAoghtbab9wMSKlKAKtNfEc/bwLjJyQGJCjqA5Or21Z4554JOVGSJhKnqW05n8e2hhLxQZizi1tBY8nr3xVFYon6EsHup9btytCwqnKmfKkgzJy9NADqdhTXbuMZSzh5NenByVVgtuHTLm4uWU1CUqVqXKQAD506RZ0ogLg/A/08pAVlXOI/uTLOXcJD1yiwHfDQ0FT9406UaWRZLJCsU+8BzhX3zg1bc/KBV0tAmGKOZRDfzsIyB/mNQgmMjLuK0USdiAoo1SAPVvOkYJL2F9LG3L3WNy8IBrmyj72Y2HujwTw6ezpNHN9uV+V41J0sGdx3OwrhnB0FQCi6r3sK7U/mLDLwaAMpIG27ANChGNko/6sxKQQKqPeYiPxNLX2MNmWbZzmSgdSb9wPdCO3kfLdRVnXGJqJIzKVlT7LM+7CBOD4D9U06agfKd0JUO0tmZSj/qGNNX2jvhHwzMnTP1GNUlZBOWUmqEtqd6cqhos06WymsP8WpuNOQh4RXI6hTNqngMPdIpv9Q8U4kIFQpWc6/SOXWLQmSTTlQc35dY8/wD6hzFDFI2Ers7XIMVXBRcitSgeYO2ln9IbSkZEJSHckq01FOcL+CYTMwLEFz0bfaLCcIp8zN2mRuwagpEewStI7w01Usg/5blw4D866UhqMRTtbl60ufzCVcl1dpTNzszAClo5UtAUHrV2NS70vpQecNGNZZm1WuEOkcTloSAa6UDvtW3nrEJ42ohkpCW1PjYHV94TzMa7VNat5WHT0gJeKs7pqDd92cH0hW66JqG4t0opJGdRU1SHYaaBhsNaxNi5QXLIQ7XswfTvilz+NoSwende5pfWDMF8Xu0uVKVNmEslIoDs/IUjoJvkP6crwrCZ+YZUhJUpRyhIdzU2/MXn4a4X8hA+nOarI1LmjmrAMB05wu+GuEzJaSudl+YsurKKJGiE8g1Tv3Q/NLWhoaMVll3qNeKJ5piBT1OkRCYXjt3G0ViSkdJU8RTSP4geZjUJ1O1lX62iFOISs9k9KHQjccxEprsaLokTLDfvGRwul2990ZEah2PuPNcbxqYpREmUop/9JLvrQa0gOXg8fNcF5Se4FuQFT1j0niksBBZgzU70mleflCdZIFrvXv27xE/6h1hG7T+LBZZXMNwGWkgqBmK/2XXwFh3w4lyy4SPBo7CXNQG0HgKxMuXlykCxb3roIjKbfJsUYx4GXDcWpCkpKSQQbValA0OpqsyQpJcEEg9RFaROrS9P3hxwrGAug3057xX4+tS2yM2vo/uX+QrCAknpQ94fviPi3C0YmSpExNWLKN0kPUH3eCETK6ftCj4i4mpav0smqlFlEaOfpHcXOw8tykY1+WDzGSpciXmCe0aOztqOW9IJl/F8wtnQ5DOUlrUDA/Sem8ezcG4SiRKTLDHU0FSda9GHIQDxX4Wws4nPKQCbFIyHxBrAV9oZyhJHmMv4kllVUkACgABqWoTsADEE/j0sFwHVcltTz6epi7D+l+GCyfmzCn/VwG7wKwsx39MQ4+XPID1zJzdGZvOBtyLsg+ylTeOlmQCCdXhdLw86eewhayf9QT9mj1XhXwFh5FVvNXuoU5sm1usWTD4cIolIA0YMI4MVGPB5r8Of06nTCDPIlI2DFZ5bC3OPS+C/DkjC0lICSbm6i26jWsHYdw1fbQRm5w0Vm2JOTZHNEDTF15RKtcDTlR05E4wOSKxMgEBoHCqxKZjeUCMgSj9FJ+LVf3iL5Xa1HZ9IL+EVHtCwdTW2lbCBPiqUozSyVm/+JNXAo33gn4QllJU4Iqq4bSV/tXQ+ELN2h4wLOuUDUn03PKMiQAG5aMjK4plNnoW8RJyqBB0re7d+3OEs8ki2nSlD6Q74ymgD61LAWBMKlJqSzG9KVa9BGVPB6cMg1mS5Lv7Z+Q84gnqCdGYjTm58ifGJpyQDVwIX45SctNQfYikFbGk1Q1QtLBj5RIl0kEXuGPTTrC7BmlXo3l3wVLnscu7X097RKUXeBoSXDHXGeKiVJMxI7agAkaBRFPAA05RD8EcOyj56g5W4BVdnqrqoj28V/i891SZaswAJZgSCpbMKA1Adt8xj0BEnIkS00AQAC1mAHi8elpS3RR5evFadr/qJcTxWXLpMWlJ5lqOznau8SSZyVDOCCN9KFvWK/wDEiUDtpzfqFJEpIAUUkrJCSpNjlzKIzbFohTjikfLksmUkIly8ySMpDrUSDVkSU5lOLkDeLxMy4LDOxhdhEJnEg1b2ISTeIqzrIIyJlBWXK6guY5lpezlIcjdSRrWbBY1WWauctOVDJKgGGZIaYRW2d0B9UHeA2ykaO53EASoIAUxaqsrqP+KaEk9zc6FpcDOTMQiYj6VgKD3q0V/iGHP6kGSAn5hTLscyjMJmTiD/AIZZRd9CstUwwk8RLy0ysqJZfKCDSTL7Ob/iFKyJT/xJPIclYWyxS1RxOxOUpSq6jlDA3yk91EmsVgcSxKgCFp7QZHYbtTDmlAv/AKykla9gQL1gqbj1qT8xI+pCikMHAUQiUKj65iqsaABiKRwo+UWBqwAr4QuTxCWskIUCQopIq4IDlwzila7jeI8CtU2XM+aUlBdPZo6QnIo9CoLY7AGEoxqc00ySM3ZkSlEZicgJWsrP1gG9SWknUiJyyMiwYaclQzJIUDYiou1CI7m4gApc3ISOZLlvAHwitz8XOBaUoJGZkJCQzE/LR0zTHLs2WWo6xN+omKyqQsH6paCoDtrfJnA0SClajbsp1rCr0cx/iU5gAWbnEctDAAW9KQlPF1KllplwVpXkDJlghKVEf8iFLAvlbqCeC8QVMmLzKOWuVJQBlykBQUQ5DApYFj2jS0CSfIyocS8weusZHSUc/fhGRDY/sYB4nJUVBIrqwcsLVbnSEs3DmpI8dftrvFgnpBzlRYO1fxX/AGMAzcKlQJzM1hZ3Bs9dL9Yy3Rug8CbEy+Zd9y/cBo3pC6fJq7EuaU0BeobkPGGOIQp7Xs/Mb+7xwoAkd7uQNuXIxSLoaSwakSrWbwsd4mnSHAIOgr4bD28FSQSObtXrtvXygmVhiG3H2pfv8oSUqYdO2HfDcpTl2/wI1JYKr15w5mpvptQ3gLgCT2h0uL/VfxhkpnY7ae+UbvjvwVHl/Mt6zv0KcFw5akS/nEZpblwXzTCCCokgNQqpo/ICDUcLlBReWkuSS9amhvuC0V/jHEvlzZiZ5nS5akD5c2U5SDXOVMCxBa9GED8U4gsLxOSdMYYREyUpJJSFqKu29QE/Sa0ABjSuCWaLKvh8oGiEiqTSlUfRbZh4RF+il5SgJABVmpTtPnzU1zV6xXJuImKxCpSp0wg4eSUqlk5fmTFFJmBnZJLGtGiHiOLmJVjwJkwGWZXy1Oopl50AlStMruS+jwKsbota8Cg5TlHYJymruodqt667xAeGyhT5aQwKRSySzjo0VnG4xaV4oJnKCkqkiUoqOQGYkEuT2cp590HY+SsT5Uv5q8ylrmzSFqATKRZIAoASUjehhvQOywpwcsEHKknNmdq5my5hzy0faNmQgMMooXFKAh2MVXg6Zi0rlzJkzPhlTAtWdQzhQeWT3F+WUbxJw3EKKvkTpizOkFQJzKHzZakLVLXQ3FATuNXgYGGWIwShNQEJSJQSTlsPmE0UoNUAWG56EFYXApShCWfI5BID5i5UrqSSabmKlh8SpXDJk/5k35qcMSVFSw6y6goPTsgM4oXO0WLg0xClr7Uz5oQgmWtSuylSWSQCWOYguR0hJI5YDl4JDNlQwYNlFkns05abRuTgkhiEB3JsLqdz1LnxMC50/qAnPMzGUpkAH5ZCVIdVvqBUBexgbjuIUF4UJUpIViEoUylB0lKy1DuBCpB9jE8NlJSkfLRRJQOyKJNCkcuUcplJBJCQFFnIAc0IDwpVxY/rkJMwfLmpVKCXqmZLZYURpmOdH/tG8Osmnu5hJKh1kIQgatGRuWwFifCNRPICFeDzhRFS58jt7sIXYvDi5DJDWcWBGrOb1F4sWDlf2iTUKsHbnXw84ExcrNdOlaXBNgCN7vGZrs2wn0VucEpAJA0uKOeehZ/ZEK1pckgeFrbu13vBuNw9XFQ93IrYkeOt4nSkJypbLuQq5OtL9OcdVItyd4XD0BDu9PVyNbQSTYg16Ebm1NfWMSglJy26F6s92fSAMVKWVM+hPOpI174i7bKqNIs3BZjvu1SdQ4t4iCJ04B3BLC1Obawi+HMKpExas3ZyEFLauC48IaKmJDuXJFdaiwp1j0Pjfhg8n5cf7v8AoDw6ZpmqUFysignsqCgoEAglhQvSjj6YjPACla8pQJasKMOA5zDLmZTZW/ytBKFUHcPI89oaO40jRElPBVeEcEnSDmBlFQwsuQKqZ5R+pstjSnKNp4BM/wD6AZiP76EIKqkjIj5aixoSakVpS8P1KYnZvG0dqVrav3huxStn4XPy8TJSpKUzkS0oJclPykhAzUrZ6bxPP4PMUqevPLCp2RDso5JaBVI3KiVF6X5Q7Spqn3WOPX+Y5saKyK5XDFJVi15pY+exT9XZITkrSu/t47Xw0LmonFvmJlqQSHZQV5hlV7zByUu4vHak5RRonY9Irh+GJv6UYb56Mow6pLhCgXUR276BwBzNYYYfhK0Yj52dJzSUS1pY3lkkFJ7zQiGHzhSJJi4DkzkgJWDfES5uYMmWtDanOZanfl8u3OIsfw0zDLLpHy5nzE0uoBQQDyGarXYWcwdJkEmOpymDCBYRPj+GqmYaVL+alMyWpChMCbKlkHMEki7F6/5GGclW7PytfSISotv/ABEiFgAwLsaqJs+8ZAUxZMahQFqnkIlCtANBWtuUJMXxEswSOZIzHRma1SBWw88jIzltNJiEvMmMFOkVfvfemly+tI2vChJbMfvdqbdQY1GRK7Zv00S4OZ2SW1bw5HTTW0b4itOZJTsxFqdI3GRN8sZINwOJICglFVOzPZnN+6CflJDk21BuxPjrGRkbPh/izB81eaojCwSlQtGYTF0sak+RaMjI2RMnQQPfhGlF4yMgi0dlERLF6+3jIyOY0TmSIIUlxf237RkZC14nXkXzS38GJZEx/fSMjIgmUpDBVE0hYpcbjIcCOVKZLi7W7ohC6EfnlGRkK+ArODpKX0jIyMhbH2H/2Q==">
            <a:hlinkClick r:id="rId2"/>
          </p:cNvPr>
          <p:cNvSpPr>
            <a:spLocks noChangeAspect="1" noChangeArrowheads="1"/>
          </p:cNvSpPr>
          <p:nvPr/>
        </p:nvSpPr>
        <p:spPr bwMode="auto">
          <a:xfrm>
            <a:off x="53975" y="-1462088"/>
            <a:ext cx="1962150" cy="30480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 name="2 Rectángulo"/>
          <p:cNvSpPr/>
          <p:nvPr/>
        </p:nvSpPr>
        <p:spPr>
          <a:xfrm>
            <a:off x="142844" y="357166"/>
            <a:ext cx="8786874" cy="2308324"/>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s-ES" sz="2400" dirty="0" err="1" smtClean="0">
                <a:solidFill>
                  <a:schemeClr val="accent6">
                    <a:lumMod val="40000"/>
                    <a:lumOff val="60000"/>
                  </a:schemeClr>
                </a:solidFill>
                <a:latin typeface="Bodoni MT Black" pitchFamily="18" charset="0"/>
              </a:rPr>
              <a:t>Srebrzynek</a:t>
            </a:r>
            <a:r>
              <a:rPr lang="es-ES" sz="2400" dirty="0" smtClean="0">
                <a:solidFill>
                  <a:schemeClr val="accent6">
                    <a:lumMod val="40000"/>
                    <a:lumOff val="60000"/>
                  </a:schemeClr>
                </a:solidFill>
                <a:latin typeface="Bodoni MT Black" pitchFamily="18" charset="0"/>
              </a:rPr>
              <a:t> i </a:t>
            </a:r>
            <a:r>
              <a:rPr lang="es-ES" sz="2400" dirty="0" err="1" smtClean="0">
                <a:solidFill>
                  <a:schemeClr val="accent6">
                    <a:lumMod val="40000"/>
                    <a:lumOff val="60000"/>
                  </a:schemeClr>
                </a:solidFill>
                <a:latin typeface="Bodoni MT Black" pitchFamily="18" charset="0"/>
              </a:rPr>
              <a:t>Ja</a:t>
            </a:r>
            <a:r>
              <a:rPr lang="es-ES" sz="2400" dirty="0" smtClean="0">
                <a:solidFill>
                  <a:schemeClr val="accent6">
                    <a:lumMod val="40000"/>
                    <a:lumOff val="60000"/>
                  </a:schemeClr>
                </a:solidFill>
                <a:latin typeface="Bodoni MT Black" pitchFamily="18" charset="0"/>
              </a:rPr>
              <a:t>. </a:t>
            </a:r>
            <a:r>
              <a:rPr lang="es-ES" sz="2400" dirty="0" err="1" smtClean="0">
                <a:solidFill>
                  <a:schemeClr val="accent6">
                    <a:lumMod val="40000"/>
                    <a:lumOff val="60000"/>
                  </a:schemeClr>
                </a:solidFill>
                <a:latin typeface="Bodoni MT Black" pitchFamily="18" charset="0"/>
              </a:rPr>
              <a:t>Elegia</a:t>
            </a:r>
            <a:r>
              <a:rPr lang="es-ES" sz="2400" dirty="0" smtClean="0">
                <a:solidFill>
                  <a:schemeClr val="accent6">
                    <a:lumMod val="40000"/>
                    <a:lumOff val="60000"/>
                  </a:schemeClr>
                </a:solidFill>
                <a:latin typeface="Bodoni MT Black" pitchFamily="18" charset="0"/>
              </a:rPr>
              <a:t> </a:t>
            </a:r>
            <a:r>
              <a:rPr lang="es-ES" sz="2400" dirty="0" err="1" smtClean="0">
                <a:solidFill>
                  <a:schemeClr val="accent6">
                    <a:lumMod val="40000"/>
                    <a:lumOff val="60000"/>
                  </a:schemeClr>
                </a:solidFill>
                <a:latin typeface="Bodoni MT Black" pitchFamily="18" charset="0"/>
              </a:rPr>
              <a:t>Andaluzyjska</a:t>
            </a:r>
            <a:r>
              <a:rPr lang="es-ES" sz="2400" dirty="0" smtClean="0">
                <a:solidFill>
                  <a:schemeClr val="accent6">
                    <a:lumMod val="40000"/>
                    <a:lumOff val="60000"/>
                  </a:schemeClr>
                </a:solidFill>
                <a:latin typeface="Bodoni MT Black" pitchFamily="18" charset="0"/>
              </a:rPr>
              <a:t>. </a:t>
            </a:r>
            <a:r>
              <a:rPr lang="es-ES" sz="2400" dirty="0" err="1" smtClean="0">
                <a:solidFill>
                  <a:schemeClr val="accent6">
                    <a:lumMod val="40000"/>
                    <a:lumOff val="60000"/>
                  </a:schemeClr>
                </a:solidFill>
                <a:latin typeface="Bodoni MT Black" pitchFamily="18" charset="0"/>
              </a:rPr>
              <a:t>Przelozyl</a:t>
            </a:r>
            <a:r>
              <a:rPr lang="es-ES" sz="2400" dirty="0" smtClean="0">
                <a:solidFill>
                  <a:schemeClr val="accent6">
                    <a:lumMod val="40000"/>
                    <a:lumOff val="60000"/>
                  </a:schemeClr>
                </a:solidFill>
                <a:latin typeface="Bodoni MT Black" pitchFamily="18" charset="0"/>
              </a:rPr>
              <a:t> </a:t>
            </a:r>
            <a:r>
              <a:rPr lang="es-ES" sz="2400" dirty="0" err="1" smtClean="0">
                <a:solidFill>
                  <a:schemeClr val="accent6">
                    <a:lumMod val="40000"/>
                    <a:lumOff val="60000"/>
                  </a:schemeClr>
                </a:solidFill>
                <a:latin typeface="Bodoni MT Black" pitchFamily="18" charset="0"/>
              </a:rPr>
              <a:t>Janusz</a:t>
            </a:r>
            <a:r>
              <a:rPr lang="es-ES" sz="2400" dirty="0" smtClean="0">
                <a:solidFill>
                  <a:schemeClr val="accent6">
                    <a:lumMod val="40000"/>
                    <a:lumOff val="60000"/>
                  </a:schemeClr>
                </a:solidFill>
                <a:latin typeface="Bodoni MT Black" pitchFamily="18" charset="0"/>
              </a:rPr>
              <a:t> </a:t>
            </a:r>
            <a:r>
              <a:rPr lang="es-ES" sz="2400" dirty="0" err="1" smtClean="0">
                <a:solidFill>
                  <a:schemeClr val="accent6">
                    <a:lumMod val="40000"/>
                    <a:lumOff val="60000"/>
                  </a:schemeClr>
                </a:solidFill>
                <a:latin typeface="Bodoni MT Black" pitchFamily="18" charset="0"/>
              </a:rPr>
              <a:t>Strasburger</a:t>
            </a:r>
            <a:r>
              <a:rPr lang="es-ES" sz="2400" dirty="0" smtClean="0">
                <a:solidFill>
                  <a:schemeClr val="accent6">
                    <a:lumMod val="40000"/>
                    <a:lumOff val="60000"/>
                  </a:schemeClr>
                </a:solidFill>
                <a:latin typeface="Bodoni MT Black" pitchFamily="18" charset="0"/>
              </a:rPr>
              <a:t>. </a:t>
            </a:r>
            <a:r>
              <a:rPr lang="es-ES" sz="2400" dirty="0" err="1" smtClean="0">
                <a:solidFill>
                  <a:schemeClr val="accent6">
                    <a:lumMod val="40000"/>
                    <a:lumOff val="60000"/>
                  </a:schemeClr>
                </a:solidFill>
                <a:latin typeface="Bodoni MT Black" pitchFamily="18" charset="0"/>
              </a:rPr>
              <a:t>Obwolute</a:t>
            </a:r>
            <a:r>
              <a:rPr lang="es-ES" sz="2400" dirty="0" smtClean="0">
                <a:solidFill>
                  <a:schemeClr val="accent6">
                    <a:lumMod val="40000"/>
                    <a:lumOff val="60000"/>
                  </a:schemeClr>
                </a:solidFill>
                <a:latin typeface="Bodoni MT Black" pitchFamily="18" charset="0"/>
              </a:rPr>
              <a:t>, </a:t>
            </a:r>
            <a:r>
              <a:rPr lang="es-ES" sz="2400" dirty="0" err="1" smtClean="0">
                <a:solidFill>
                  <a:schemeClr val="accent6">
                    <a:lumMod val="40000"/>
                    <a:lumOff val="60000"/>
                  </a:schemeClr>
                </a:solidFill>
                <a:latin typeface="Bodoni MT Black" pitchFamily="18" charset="0"/>
              </a:rPr>
              <a:t>akladte</a:t>
            </a:r>
            <a:r>
              <a:rPr lang="es-ES" sz="2400" dirty="0" smtClean="0">
                <a:solidFill>
                  <a:schemeClr val="accent6">
                    <a:lumMod val="40000"/>
                    <a:lumOff val="60000"/>
                  </a:schemeClr>
                </a:solidFill>
                <a:latin typeface="Bodoni MT Black" pitchFamily="18" charset="0"/>
              </a:rPr>
              <a:t> i </a:t>
            </a:r>
            <a:r>
              <a:rPr lang="es-ES" sz="2400" dirty="0" err="1" smtClean="0">
                <a:solidFill>
                  <a:schemeClr val="accent6">
                    <a:lumMod val="40000"/>
                    <a:lumOff val="60000"/>
                  </a:schemeClr>
                </a:solidFill>
                <a:latin typeface="Bodoni MT Black" pitchFamily="18" charset="0"/>
              </a:rPr>
              <a:t>karte</a:t>
            </a:r>
            <a:r>
              <a:rPr lang="es-ES" sz="2400" dirty="0" smtClean="0">
                <a:solidFill>
                  <a:schemeClr val="accent6">
                    <a:lumMod val="40000"/>
                    <a:lumOff val="60000"/>
                  </a:schemeClr>
                </a:solidFill>
                <a:latin typeface="Bodoni MT Black" pitchFamily="18" charset="0"/>
              </a:rPr>
              <a:t> </a:t>
            </a:r>
            <a:r>
              <a:rPr lang="pl-PL" sz="2400" dirty="0" smtClean="0">
                <a:solidFill>
                  <a:schemeClr val="accent6">
                    <a:lumMod val="40000"/>
                    <a:lumOff val="60000"/>
                  </a:schemeClr>
                </a:solidFill>
                <a:latin typeface="Bodoni MT Black" pitchFamily="18" charset="0"/>
              </a:rPr>
              <a:t>tytulowa oraz ilustracje wykonal Stanislaw Rzepa. Redaktor Alicja Crajewska. Redaktor</a:t>
            </a:r>
            <a:r>
              <a:rPr lang="es-ES" sz="2400" dirty="0" smtClean="0">
                <a:solidFill>
                  <a:schemeClr val="accent6">
                    <a:lumMod val="40000"/>
                    <a:lumOff val="60000"/>
                  </a:schemeClr>
                </a:solidFill>
                <a:latin typeface="Bodoni MT Black" pitchFamily="18" charset="0"/>
              </a:rPr>
              <a:t> </a:t>
            </a:r>
            <a:r>
              <a:rPr lang="pl-PL" sz="2400" dirty="0" smtClean="0">
                <a:solidFill>
                  <a:schemeClr val="accent6">
                    <a:lumMod val="40000"/>
                    <a:lumOff val="60000"/>
                  </a:schemeClr>
                </a:solidFill>
                <a:latin typeface="Bodoni MT Black" pitchFamily="18" charset="0"/>
              </a:rPr>
              <a:t>techniczny Tadeusz Marciniak. Krakovie, Instytut Wydawniczy«Pax». Warszawa. 1962.</a:t>
            </a:r>
            <a:endParaRPr lang="es-ES" sz="2400" dirty="0">
              <a:solidFill>
                <a:schemeClr val="accent6">
                  <a:lumMod val="40000"/>
                  <a:lumOff val="60000"/>
                </a:schemeClr>
              </a:solidFill>
              <a:latin typeface="Bodoni MT Black" pitchFamily="18" charset="0"/>
            </a:endParaRPr>
          </a:p>
        </p:txBody>
      </p:sp>
      <p:pic>
        <p:nvPicPr>
          <p:cNvPr id="4" name="3 Imagen" descr="hojas.png"/>
          <p:cNvPicPr>
            <a:picLocks noChangeAspect="1"/>
          </p:cNvPicPr>
          <p:nvPr/>
        </p:nvPicPr>
        <p:blipFill>
          <a:blip r:embed="rId3" cstate="print"/>
          <a:stretch>
            <a:fillRect/>
          </a:stretch>
        </p:blipFill>
        <p:spPr>
          <a:xfrm rot="20611682">
            <a:off x="2767675" y="1486007"/>
            <a:ext cx="3122596" cy="4857371"/>
          </a:xfrm>
          <a:prstGeom prst="rect">
            <a:avLst/>
          </a:prstGeom>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2000"/>
                                        <p:tgtEl>
                                          <p:spTgt spid="3">
                                            <p:txEl>
                                              <p:pRg st="0" end="0"/>
                                            </p:txEl>
                                          </p:spTgt>
                                        </p:tgtEl>
                                      </p:cBhvr>
                                    </p:animEffect>
                                  </p:childTnLst>
                                </p:cTn>
                              </p:par>
                            </p:childTnLst>
                          </p:cTn>
                        </p:par>
                        <p:par>
                          <p:cTn id="8" fill="hold">
                            <p:stCondLst>
                              <p:cond delay="20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PLATERO Y YO - JUAN RAMON JIMENEZ - LUJOSA EDICION ILUSTRADA POR BENJAMIN PALENCIA. (Libros de Lance (posteriores a 1936) - Literatura - Otros)"/>
          <p:cNvPicPr>
            <a:picLocks noChangeAspect="1" noChangeArrowheads="1"/>
          </p:cNvPicPr>
          <p:nvPr/>
        </p:nvPicPr>
        <p:blipFill>
          <a:blip r:embed="rId2" cstate="print"/>
          <a:srcRect/>
          <a:stretch>
            <a:fillRect/>
          </a:stretch>
        </p:blipFill>
        <p:spPr bwMode="auto">
          <a:xfrm rot="21071706">
            <a:off x="1928794" y="2143116"/>
            <a:ext cx="5643602" cy="4227571"/>
          </a:xfrm>
          <a:prstGeom prst="rect">
            <a:avLst/>
          </a:prstGeom>
          <a:noFill/>
        </p:spPr>
      </p:pic>
      <p:sp>
        <p:nvSpPr>
          <p:cNvPr id="3" name="2 Rectángulo"/>
          <p:cNvSpPr/>
          <p:nvPr/>
        </p:nvSpPr>
        <p:spPr>
          <a:xfrm>
            <a:off x="1071538" y="428604"/>
            <a:ext cx="7358114" cy="120032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s-ES" sz="2400" dirty="0" smtClean="0">
                <a:solidFill>
                  <a:schemeClr val="accent6">
                    <a:lumMod val="40000"/>
                    <a:lumOff val="60000"/>
                  </a:schemeClr>
                </a:solidFill>
                <a:latin typeface="Bodoni MT Black" pitchFamily="18" charset="0"/>
              </a:rPr>
              <a:t>Platero y yo: Elegía andaluza (1907-1916). Ilustraciones de Benjamín Palencia. Barcelona: Nauta, 1964.</a:t>
            </a:r>
            <a:endParaRPr lang="es-ES" sz="2400" dirty="0">
              <a:solidFill>
                <a:schemeClr val="accent6">
                  <a:lumMod val="40000"/>
                  <a:lumOff val="60000"/>
                </a:schemeClr>
              </a:solidFill>
              <a:latin typeface="Bodoni MT Black" pitchFamily="18"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par>
                          <p:cTn id="8" fill="hold">
                            <p:stCondLst>
                              <p:cond delay="2000"/>
                            </p:stCondLst>
                            <p:childTnLst>
                              <p:par>
                                <p:cTn id="9" presetID="24" presetClass="entr" presetSubtype="0" fill="hold" nodeType="afterEffect">
                                  <p:stCondLst>
                                    <p:cond delay="0"/>
                                  </p:stCondLst>
                                  <p:childTnLst>
                                    <p:set>
                                      <p:cBhvr>
                                        <p:cTn id="10" dur="1" fill="hold">
                                          <p:stCondLst>
                                            <p:cond delay="0"/>
                                          </p:stCondLst>
                                        </p:cTn>
                                        <p:tgtEl>
                                          <p:spTgt spid="40962"/>
                                        </p:tgtEl>
                                        <p:attrNameLst>
                                          <p:attrName>style.visibility</p:attrName>
                                        </p:attrNameLst>
                                      </p:cBhvr>
                                      <p:to>
                                        <p:strVal val="visible"/>
                                      </p:to>
                                    </p:set>
                                    <p:anim to="" calcmode="lin" valueType="num">
                                      <p:cBhvr>
                                        <p:cTn id="11" dur="1" fill="hold"/>
                                        <p:tgtEl>
                                          <p:spTgt spid="4096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419872" y="2636912"/>
            <a:ext cx="4824536"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S" dirty="0" smtClean="0"/>
              <a:t>CAPÍTULO 17: EL NIÑO TONTO</a:t>
            </a:r>
          </a:p>
          <a:p>
            <a:r>
              <a:rPr lang="es-ES" dirty="0" smtClean="0"/>
              <a:t>CAPÍTULO 46: LA TÍSICA</a:t>
            </a:r>
          </a:p>
          <a:p>
            <a:r>
              <a:rPr lang="es-ES" dirty="0" smtClean="0"/>
              <a:t>CAPÍTULO 94: PINITO</a:t>
            </a:r>
          </a:p>
        </p:txBody>
      </p:sp>
      <p:sp>
        <p:nvSpPr>
          <p:cNvPr id="3" name="2 CuadroTexto"/>
          <p:cNvSpPr txBox="1"/>
          <p:nvPr/>
        </p:nvSpPr>
        <p:spPr>
          <a:xfrm>
            <a:off x="323528" y="620688"/>
            <a:ext cx="2520280" cy="59093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342900" indent="-342900">
              <a:buAutoNum type="arabicPeriod"/>
            </a:pPr>
            <a:endParaRPr lang="es-ES" dirty="0" smtClean="0"/>
          </a:p>
          <a:p>
            <a:pPr marL="342900" indent="-342900">
              <a:buAutoNum type="arabicPeriod"/>
            </a:pPr>
            <a:r>
              <a:rPr lang="es-ES" dirty="0" smtClean="0">
                <a:solidFill>
                  <a:schemeClr val="bg1"/>
                </a:solidFill>
              </a:rPr>
              <a:t>Introducción.</a:t>
            </a:r>
          </a:p>
          <a:p>
            <a:pPr marL="342900" indent="-342900"/>
            <a:r>
              <a:rPr lang="es-ES" dirty="0" smtClean="0"/>
              <a:t>2. Los niños que actúan como adultos</a:t>
            </a:r>
          </a:p>
          <a:p>
            <a:pPr marL="342900" indent="-342900"/>
            <a:r>
              <a:rPr lang="es-ES" dirty="0" smtClean="0">
                <a:solidFill>
                  <a:schemeClr val="bg1"/>
                </a:solidFill>
              </a:rPr>
              <a:t>3. Los adultos</a:t>
            </a:r>
          </a:p>
          <a:p>
            <a:pPr marL="342900" indent="-342900"/>
            <a:r>
              <a:rPr lang="es-ES" dirty="0" smtClean="0">
                <a:solidFill>
                  <a:schemeClr val="bg1"/>
                </a:solidFill>
              </a:rPr>
              <a:t>4. Niños no adultos</a:t>
            </a:r>
          </a:p>
          <a:p>
            <a:pPr marL="342900" indent="-342900"/>
            <a:r>
              <a:rPr lang="es-ES" dirty="0" smtClean="0">
                <a:solidFill>
                  <a:schemeClr val="bg1"/>
                </a:solidFill>
              </a:rPr>
              <a:t>5. Los mayores no adultos</a:t>
            </a:r>
          </a:p>
          <a:p>
            <a:pPr marL="342900" indent="-342900"/>
            <a:r>
              <a:rPr lang="es-ES" dirty="0" smtClean="0">
                <a:solidFill>
                  <a:schemeClr val="bg1"/>
                </a:solidFill>
              </a:rPr>
              <a:t>6. Algunos animales</a:t>
            </a:r>
          </a:p>
          <a:p>
            <a:pPr marL="342900" indent="-342900"/>
            <a:r>
              <a:rPr lang="es-ES" b="1" dirty="0" smtClean="0">
                <a:solidFill>
                  <a:schemeClr val="accent6">
                    <a:lumMod val="60000"/>
                    <a:lumOff val="40000"/>
                  </a:schemeClr>
                </a:solidFill>
              </a:rPr>
              <a:t>7. Los seres marginales</a:t>
            </a:r>
          </a:p>
          <a:p>
            <a:pPr marL="342900" indent="-342900"/>
            <a:r>
              <a:rPr lang="es-ES" dirty="0" smtClean="0"/>
              <a:t>8. Desequilibrios de la naturaleza</a:t>
            </a:r>
          </a:p>
          <a:p>
            <a:pPr marL="342900" indent="-342900"/>
            <a:r>
              <a:rPr lang="es-ES" dirty="0" smtClean="0"/>
              <a:t>9. Festejos desde la distancia</a:t>
            </a:r>
          </a:p>
          <a:p>
            <a:pPr marL="342900" indent="-342900"/>
            <a:r>
              <a:rPr lang="es-ES" dirty="0" smtClean="0"/>
              <a:t>10. Comunión con la naturaleza</a:t>
            </a:r>
          </a:p>
          <a:p>
            <a:pPr marL="342900" indent="-342900"/>
            <a:r>
              <a:rPr lang="es-ES" dirty="0" smtClean="0"/>
              <a:t>11. Crítica social</a:t>
            </a:r>
          </a:p>
          <a:p>
            <a:pPr marL="342900" indent="-342900"/>
            <a:r>
              <a:rPr lang="es-ES" dirty="0" smtClean="0"/>
              <a:t>12. Platero en el recuerdo</a:t>
            </a:r>
          </a:p>
          <a:p>
            <a:pPr marL="342900" indent="-342900"/>
            <a:r>
              <a:rPr lang="es-ES" dirty="0" smtClean="0"/>
              <a:t>14. Conclusiones</a:t>
            </a:r>
          </a:p>
          <a:p>
            <a:pPr marL="342900" indent="-342900"/>
            <a:endParaRPr lang="es-ES" dirty="0"/>
          </a:p>
        </p:txBody>
      </p:sp>
    </p:spTree>
  </p:cSld>
  <p:clrMapOvr>
    <a:masterClrMapping/>
  </p:clrMapOvr>
  <p:transition spd="slow">
    <p:zoom dir="in"/>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57224" y="428604"/>
            <a:ext cx="7072362" cy="830997"/>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s-ES" sz="2400" dirty="0" smtClean="0">
                <a:solidFill>
                  <a:schemeClr val="accent6">
                    <a:lumMod val="40000"/>
                    <a:lumOff val="60000"/>
                  </a:schemeClr>
                </a:solidFill>
                <a:latin typeface="Bodoni MT Black" pitchFamily="18" charset="0"/>
              </a:rPr>
              <a:t>Platero y yo. Guión Eduardo Mann. [S.l.: s.n., 1964] (Madrid: Marte Films).</a:t>
            </a:r>
            <a:endParaRPr lang="es-ES" sz="2400" dirty="0">
              <a:solidFill>
                <a:schemeClr val="accent6">
                  <a:lumMod val="40000"/>
                  <a:lumOff val="60000"/>
                </a:schemeClr>
              </a:solidFill>
              <a:latin typeface="Bodoni MT Black" pitchFamily="18" charset="0"/>
            </a:endParaRPr>
          </a:p>
        </p:txBody>
      </p:sp>
      <p:pic>
        <p:nvPicPr>
          <p:cNvPr id="1026" name="Picture 2" descr="G:\Fundación\Platero y yo\peli.png"/>
          <p:cNvPicPr>
            <a:picLocks noChangeAspect="1" noChangeArrowheads="1"/>
          </p:cNvPicPr>
          <p:nvPr/>
        </p:nvPicPr>
        <p:blipFill>
          <a:blip r:embed="rId2" cstate="print"/>
          <a:srcRect/>
          <a:stretch>
            <a:fillRect/>
          </a:stretch>
        </p:blipFill>
        <p:spPr bwMode="auto">
          <a:xfrm rot="701411">
            <a:off x="3586160" y="1504916"/>
            <a:ext cx="3350049" cy="4714884"/>
          </a:xfrm>
          <a:prstGeom prst="rect">
            <a:avLst/>
          </a:prstGeom>
          <a:noFill/>
        </p:spPr>
      </p:pic>
    </p:spTree>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par>
                          <p:cTn id="8" fill="hold">
                            <p:stCondLst>
                              <p:cond delay="2000"/>
                            </p:stCondLst>
                            <p:childTnLst>
                              <p:par>
                                <p:cTn id="9" presetID="3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800" decel="100000"/>
                                        <p:tgtEl>
                                          <p:spTgt spid="1026"/>
                                        </p:tgtEl>
                                      </p:cBhvr>
                                    </p:animEffect>
                                    <p:anim calcmode="lin" valueType="num">
                                      <p:cBhvr>
                                        <p:cTn id="12" dur="800" decel="100000" fill="hold"/>
                                        <p:tgtEl>
                                          <p:spTgt spid="1026"/>
                                        </p:tgtEl>
                                        <p:attrNameLst>
                                          <p:attrName>style.rotation</p:attrName>
                                        </p:attrNameLst>
                                      </p:cBhvr>
                                      <p:tavLst>
                                        <p:tav tm="0">
                                          <p:val>
                                            <p:fltVal val="-90"/>
                                          </p:val>
                                        </p:tav>
                                        <p:tav tm="100000">
                                          <p:val>
                                            <p:fltVal val="0"/>
                                          </p:val>
                                        </p:tav>
                                      </p:tavLst>
                                    </p:anim>
                                    <p:anim calcmode="lin" valueType="num">
                                      <p:cBhvr>
                                        <p:cTn id="13" dur="800" decel="100000" fill="hold"/>
                                        <p:tgtEl>
                                          <p:spTgt spid="1026"/>
                                        </p:tgtEl>
                                        <p:attrNameLst>
                                          <p:attrName>ppt_x</p:attrName>
                                        </p:attrNameLst>
                                      </p:cBhvr>
                                      <p:tavLst>
                                        <p:tav tm="0">
                                          <p:val>
                                            <p:strVal val="#ppt_x+0.4"/>
                                          </p:val>
                                        </p:tav>
                                        <p:tav tm="100000">
                                          <p:val>
                                            <p:strVal val="#ppt_x-0.05"/>
                                          </p:val>
                                        </p:tav>
                                      </p:tavLst>
                                    </p:anim>
                                    <p:anim calcmode="lin" valueType="num">
                                      <p:cBhvr>
                                        <p:cTn id="14" dur="800" decel="100000" fill="hold"/>
                                        <p:tgtEl>
                                          <p:spTgt spid="1026"/>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026"/>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02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Platero E Eu - Juan Ramón Jimenez"/>
          <p:cNvPicPr>
            <a:picLocks noChangeAspect="1" noChangeArrowheads="1"/>
          </p:cNvPicPr>
          <p:nvPr/>
        </p:nvPicPr>
        <p:blipFill>
          <a:blip r:embed="rId2" cstate="print"/>
          <a:srcRect/>
          <a:stretch>
            <a:fillRect/>
          </a:stretch>
        </p:blipFill>
        <p:spPr bwMode="auto">
          <a:xfrm rot="20807563">
            <a:off x="3000364" y="1643050"/>
            <a:ext cx="3800477" cy="5149698"/>
          </a:xfrm>
          <a:prstGeom prst="rect">
            <a:avLst/>
          </a:prstGeom>
          <a:noFill/>
        </p:spPr>
      </p:pic>
      <p:sp>
        <p:nvSpPr>
          <p:cNvPr id="3" name="2 Rectángulo"/>
          <p:cNvSpPr/>
          <p:nvPr/>
        </p:nvSpPr>
        <p:spPr>
          <a:xfrm>
            <a:off x="285688" y="214290"/>
            <a:ext cx="8858312" cy="156966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s-ES" sz="2400" dirty="0" smtClean="0">
                <a:solidFill>
                  <a:schemeClr val="accent6">
                    <a:lumMod val="40000"/>
                    <a:lumOff val="60000"/>
                  </a:schemeClr>
                </a:solidFill>
                <a:latin typeface="Bodoni MT Black" pitchFamily="18" charset="0"/>
              </a:rPr>
              <a:t>Platero et </a:t>
            </a:r>
            <a:r>
              <a:rPr lang="es-ES" sz="2400" dirty="0" err="1" smtClean="0">
                <a:solidFill>
                  <a:schemeClr val="accent6">
                    <a:lumMod val="40000"/>
                    <a:lumOff val="60000"/>
                  </a:schemeClr>
                </a:solidFill>
                <a:latin typeface="Bodoni MT Black" pitchFamily="18" charset="0"/>
              </a:rPr>
              <a:t>moi</a:t>
            </a:r>
            <a:r>
              <a:rPr lang="es-ES" sz="2400" dirty="0" smtClean="0">
                <a:solidFill>
                  <a:schemeClr val="accent6">
                    <a:lumMod val="40000"/>
                    <a:lumOff val="60000"/>
                  </a:schemeClr>
                </a:solidFill>
                <a:latin typeface="Bodoni MT Black" pitchFamily="18" charset="0"/>
              </a:rPr>
              <a:t>. Edición de lujo patrocinada por la Academia Sueca y la Fundación Nobel, reservada a la Asociación de Bibliófilos. Con un dibujo de Picasso. París, </a:t>
            </a:r>
            <a:r>
              <a:rPr lang="es-ES" sz="2400" dirty="0" err="1" smtClean="0">
                <a:solidFill>
                  <a:schemeClr val="accent6">
                    <a:lumMod val="40000"/>
                    <a:lumOff val="60000"/>
                  </a:schemeClr>
                </a:solidFill>
                <a:latin typeface="Bodoni MT Black" pitchFamily="18" charset="0"/>
              </a:rPr>
              <a:t>Editions</a:t>
            </a:r>
            <a:r>
              <a:rPr lang="es-ES" sz="2400" dirty="0" smtClean="0">
                <a:solidFill>
                  <a:schemeClr val="accent6">
                    <a:lumMod val="40000"/>
                    <a:lumOff val="60000"/>
                  </a:schemeClr>
                </a:solidFill>
                <a:latin typeface="Bodoni MT Black" pitchFamily="18" charset="0"/>
              </a:rPr>
              <a:t> </a:t>
            </a:r>
            <a:r>
              <a:rPr lang="es-ES" sz="2400" dirty="0" err="1" smtClean="0">
                <a:solidFill>
                  <a:schemeClr val="accent6">
                    <a:lumMod val="40000"/>
                    <a:lumOff val="60000"/>
                  </a:schemeClr>
                </a:solidFill>
                <a:latin typeface="Bodoni MT Black" pitchFamily="18" charset="0"/>
              </a:rPr>
              <a:t>Rombaldi</a:t>
            </a:r>
            <a:r>
              <a:rPr lang="es-ES" sz="2400" dirty="0" smtClean="0">
                <a:solidFill>
                  <a:schemeClr val="accent6">
                    <a:lumMod val="40000"/>
                    <a:lumOff val="60000"/>
                  </a:schemeClr>
                </a:solidFill>
                <a:latin typeface="Bodoni MT Black" pitchFamily="18" charset="0"/>
              </a:rPr>
              <a:t>, (10 octubre) 1964.</a:t>
            </a:r>
            <a:endParaRPr lang="es-ES" sz="2400" dirty="0">
              <a:solidFill>
                <a:schemeClr val="accent6">
                  <a:lumMod val="40000"/>
                  <a:lumOff val="60000"/>
                </a:schemeClr>
              </a:solidFill>
              <a:latin typeface="Bodoni MT Black" pitchFamily="18" charset="0"/>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1800" decel="100000" fill="hold"/>
                                        <p:tgtEl>
                                          <p:spTgt spid="3"/>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3"/>
                                        </p:tgtEl>
                                        <p:attrNameLst>
                                          <p:attrName>ppt_y</p:attrName>
                                        </p:attrNameLst>
                                      </p:cBhvr>
                                      <p:tavLst>
                                        <p:tav tm="0">
                                          <p:val>
                                            <p:strVal val="#ppt_y-.03"/>
                                          </p:val>
                                        </p:tav>
                                        <p:tav tm="100000">
                                          <p:val>
                                            <p:strVal val="#ppt_y"/>
                                          </p:val>
                                        </p:tav>
                                      </p:tavLst>
                                    </p:anim>
                                  </p:childTnLst>
                                </p:cTn>
                              </p:par>
                            </p:childTnLst>
                          </p:cTn>
                        </p:par>
                        <p:par>
                          <p:cTn id="11" fill="hold">
                            <p:stCondLst>
                              <p:cond delay="2000"/>
                            </p:stCondLst>
                            <p:childTnLst>
                              <p:par>
                                <p:cTn id="12" presetID="30" presetClass="entr" presetSubtype="0" fill="hold" nodeType="afterEffect">
                                  <p:stCondLst>
                                    <p:cond delay="0"/>
                                  </p:stCondLst>
                                  <p:childTnLst>
                                    <p:set>
                                      <p:cBhvr>
                                        <p:cTn id="13" dur="1" fill="hold">
                                          <p:stCondLst>
                                            <p:cond delay="0"/>
                                          </p:stCondLst>
                                        </p:cTn>
                                        <p:tgtEl>
                                          <p:spTgt spid="41986"/>
                                        </p:tgtEl>
                                        <p:attrNameLst>
                                          <p:attrName>style.visibility</p:attrName>
                                        </p:attrNameLst>
                                      </p:cBhvr>
                                      <p:to>
                                        <p:strVal val="visible"/>
                                      </p:to>
                                    </p:set>
                                    <p:animEffect transition="in" filter="fade">
                                      <p:cBhvr>
                                        <p:cTn id="14" dur="1600" decel="100000"/>
                                        <p:tgtEl>
                                          <p:spTgt spid="41986"/>
                                        </p:tgtEl>
                                      </p:cBhvr>
                                    </p:animEffect>
                                    <p:anim calcmode="lin" valueType="num">
                                      <p:cBhvr>
                                        <p:cTn id="15" dur="1600" decel="100000" fill="hold"/>
                                        <p:tgtEl>
                                          <p:spTgt spid="41986"/>
                                        </p:tgtEl>
                                        <p:attrNameLst>
                                          <p:attrName>style.rotation</p:attrName>
                                        </p:attrNameLst>
                                      </p:cBhvr>
                                      <p:tavLst>
                                        <p:tav tm="0">
                                          <p:val>
                                            <p:fltVal val="-90"/>
                                          </p:val>
                                        </p:tav>
                                        <p:tav tm="100000">
                                          <p:val>
                                            <p:fltVal val="0"/>
                                          </p:val>
                                        </p:tav>
                                      </p:tavLst>
                                    </p:anim>
                                    <p:anim calcmode="lin" valueType="num">
                                      <p:cBhvr>
                                        <p:cTn id="16" dur="1600" decel="100000" fill="hold"/>
                                        <p:tgtEl>
                                          <p:spTgt spid="41986"/>
                                        </p:tgtEl>
                                        <p:attrNameLst>
                                          <p:attrName>ppt_x</p:attrName>
                                        </p:attrNameLst>
                                      </p:cBhvr>
                                      <p:tavLst>
                                        <p:tav tm="0">
                                          <p:val>
                                            <p:strVal val="#ppt_x+0.4"/>
                                          </p:val>
                                        </p:tav>
                                        <p:tav tm="100000">
                                          <p:val>
                                            <p:strVal val="#ppt_x-0.05"/>
                                          </p:val>
                                        </p:tav>
                                      </p:tavLst>
                                    </p:anim>
                                    <p:anim calcmode="lin" valueType="num">
                                      <p:cBhvr>
                                        <p:cTn id="17" dur="1600" decel="100000" fill="hold"/>
                                        <p:tgtEl>
                                          <p:spTgt spid="41986"/>
                                        </p:tgtEl>
                                        <p:attrNameLst>
                                          <p:attrName>ppt_y</p:attrName>
                                        </p:attrNameLst>
                                      </p:cBhvr>
                                      <p:tavLst>
                                        <p:tav tm="0">
                                          <p:val>
                                            <p:strVal val="#ppt_y-0.4"/>
                                          </p:val>
                                        </p:tav>
                                        <p:tav tm="100000">
                                          <p:val>
                                            <p:strVal val="#ppt_y+0.1"/>
                                          </p:val>
                                        </p:tav>
                                      </p:tavLst>
                                    </p:anim>
                                    <p:anim calcmode="lin" valueType="num">
                                      <p:cBhvr>
                                        <p:cTn id="18" dur="400" accel="100000" fill="hold">
                                          <p:stCondLst>
                                            <p:cond delay="1600"/>
                                          </p:stCondLst>
                                        </p:cTn>
                                        <p:tgtEl>
                                          <p:spTgt spid="41986"/>
                                        </p:tgtEl>
                                        <p:attrNameLst>
                                          <p:attrName>ppt_x</p:attrName>
                                        </p:attrNameLst>
                                      </p:cBhvr>
                                      <p:tavLst>
                                        <p:tav tm="0">
                                          <p:val>
                                            <p:strVal val="#ppt_x-0.05"/>
                                          </p:val>
                                        </p:tav>
                                        <p:tav tm="100000">
                                          <p:val>
                                            <p:strVal val="#ppt_x"/>
                                          </p:val>
                                        </p:tav>
                                      </p:tavLst>
                                    </p:anim>
                                    <p:anim calcmode="lin" valueType="num">
                                      <p:cBhvr>
                                        <p:cTn id="19" dur="400" accel="100000" fill="hold">
                                          <p:stCondLst>
                                            <p:cond delay="1600"/>
                                          </p:stCondLst>
                                        </p:cTn>
                                        <p:tgtEl>
                                          <p:spTgt spid="4198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rot="21088218">
            <a:off x="928662" y="500042"/>
            <a:ext cx="7858148" cy="830997"/>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s-ES" sz="2400" dirty="0" smtClean="0">
                <a:solidFill>
                  <a:schemeClr val="accent6">
                    <a:lumMod val="40000"/>
                    <a:lumOff val="60000"/>
                  </a:schemeClr>
                </a:solidFill>
                <a:latin typeface="Bodoni MT Black" pitchFamily="18" charset="0"/>
              </a:rPr>
              <a:t>Platero y yo. Elegía andaluza, 1907-1916. Buenos Aires: Losada, 1967.</a:t>
            </a:r>
            <a:endParaRPr lang="es-ES" sz="2400" dirty="0">
              <a:solidFill>
                <a:schemeClr val="accent6">
                  <a:lumMod val="40000"/>
                  <a:lumOff val="60000"/>
                </a:schemeClr>
              </a:solidFill>
              <a:latin typeface="Bodoni MT Black" pitchFamily="18" charset="0"/>
            </a:endParaRPr>
          </a:p>
        </p:txBody>
      </p:sp>
      <p:pic>
        <p:nvPicPr>
          <p:cNvPr id="3" name="2 Imagen" descr="losada.png"/>
          <p:cNvPicPr>
            <a:picLocks noChangeAspect="1"/>
          </p:cNvPicPr>
          <p:nvPr/>
        </p:nvPicPr>
        <p:blipFill>
          <a:blip r:embed="rId2" cstate="print"/>
          <a:stretch>
            <a:fillRect/>
          </a:stretch>
        </p:blipFill>
        <p:spPr>
          <a:xfrm rot="21023277">
            <a:off x="807463" y="1999383"/>
            <a:ext cx="6333778" cy="4214842"/>
          </a:xfrm>
          <a:prstGeom prst="rect">
            <a:avLst/>
          </a:prstGeom>
        </p:spPr>
      </p:pic>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par>
                          <p:cTn id="11" fill="hold">
                            <p:stCondLst>
                              <p:cond delay="500"/>
                            </p:stCondLst>
                            <p:childTnLst>
                              <p:par>
                                <p:cTn id="12" presetID="34"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from="(-#ppt_w/2)" to="(#ppt_x)" calcmode="lin" valueType="num">
                                      <p:cBhvr>
                                        <p:cTn id="14" dur="1200" fill="hold">
                                          <p:stCondLst>
                                            <p:cond delay="0"/>
                                          </p:stCondLst>
                                        </p:cTn>
                                        <p:tgtEl>
                                          <p:spTgt spid="3"/>
                                        </p:tgtEl>
                                        <p:attrNameLst>
                                          <p:attrName>ppt_x</p:attrName>
                                        </p:attrNameLst>
                                      </p:cBhvr>
                                    </p:anim>
                                    <p:anim from="0" to="-1.0" calcmode="lin" valueType="num">
                                      <p:cBhvr>
                                        <p:cTn id="15" dur="400" decel="50000" autoRev="1" fill="hold">
                                          <p:stCondLst>
                                            <p:cond delay="1200"/>
                                          </p:stCondLst>
                                        </p:cTn>
                                        <p:tgtEl>
                                          <p:spTgt spid="3"/>
                                        </p:tgtEl>
                                        <p:attrNameLst>
                                          <p:attrName>xshear</p:attrName>
                                        </p:attrNameLst>
                                      </p:cBhvr>
                                    </p:anim>
                                    <p:animScale>
                                      <p:cBhvr>
                                        <p:cTn id="16" dur="400" decel="100000" autoRev="1" fill="hold">
                                          <p:stCondLst>
                                            <p:cond delay="1200"/>
                                          </p:stCondLst>
                                        </p:cTn>
                                        <p:tgtEl>
                                          <p:spTgt spid="3"/>
                                        </p:tgtEl>
                                      </p:cBhvr>
                                      <p:from x="100000" y="100000"/>
                                      <p:to x="80000" y="100000"/>
                                    </p:animScale>
                                    <p:anim by="(#ppt_h/3+#ppt_w*0.1)" calcmode="lin" valueType="num">
                                      <p:cBhvr additive="sum">
                                        <p:cTn id="17" dur="400" decel="100000" autoRev="1" fill="hold">
                                          <p:stCondLst>
                                            <p:cond delay="1200"/>
                                          </p:stCondLst>
                                        </p:cTn>
                                        <p:tgtEl>
                                          <p:spTgt spid="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23528" y="620688"/>
            <a:ext cx="2520280" cy="59093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342900" indent="-342900">
              <a:buAutoNum type="arabicPeriod"/>
            </a:pPr>
            <a:endParaRPr lang="es-ES" dirty="0" smtClean="0"/>
          </a:p>
          <a:p>
            <a:pPr marL="342900" indent="-342900">
              <a:buAutoNum type="arabicPeriod"/>
            </a:pPr>
            <a:r>
              <a:rPr lang="es-ES" dirty="0" smtClean="0">
                <a:solidFill>
                  <a:schemeClr val="bg1"/>
                </a:solidFill>
              </a:rPr>
              <a:t>Introducción.</a:t>
            </a:r>
          </a:p>
          <a:p>
            <a:pPr marL="342900" indent="-342900"/>
            <a:r>
              <a:rPr lang="es-ES" dirty="0" smtClean="0"/>
              <a:t>2. Los niños que actúan como adultos</a:t>
            </a:r>
          </a:p>
          <a:p>
            <a:pPr marL="342900" indent="-342900"/>
            <a:r>
              <a:rPr lang="es-ES" dirty="0" smtClean="0">
                <a:solidFill>
                  <a:schemeClr val="bg1"/>
                </a:solidFill>
              </a:rPr>
              <a:t>3. Los adultos</a:t>
            </a:r>
          </a:p>
          <a:p>
            <a:pPr marL="342900" indent="-342900"/>
            <a:r>
              <a:rPr lang="es-ES" dirty="0" smtClean="0">
                <a:solidFill>
                  <a:schemeClr val="bg1"/>
                </a:solidFill>
              </a:rPr>
              <a:t>4. Niños no adultos</a:t>
            </a:r>
          </a:p>
          <a:p>
            <a:pPr marL="342900" indent="-342900"/>
            <a:r>
              <a:rPr lang="es-ES" dirty="0" smtClean="0">
                <a:solidFill>
                  <a:schemeClr val="bg1"/>
                </a:solidFill>
              </a:rPr>
              <a:t>5. Los mayores no adultos</a:t>
            </a:r>
          </a:p>
          <a:p>
            <a:pPr marL="342900" indent="-342900"/>
            <a:r>
              <a:rPr lang="es-ES" dirty="0" smtClean="0">
                <a:solidFill>
                  <a:schemeClr val="bg1"/>
                </a:solidFill>
              </a:rPr>
              <a:t>6. Algunos animales</a:t>
            </a:r>
          </a:p>
          <a:p>
            <a:pPr marL="342900" indent="-342900"/>
            <a:r>
              <a:rPr lang="es-ES" dirty="0" smtClean="0"/>
              <a:t>7. Los seres marginales</a:t>
            </a:r>
          </a:p>
          <a:p>
            <a:pPr marL="342900" indent="-342900"/>
            <a:r>
              <a:rPr lang="es-ES" b="1" dirty="0" smtClean="0">
                <a:solidFill>
                  <a:schemeClr val="accent6">
                    <a:lumMod val="60000"/>
                    <a:lumOff val="40000"/>
                  </a:schemeClr>
                </a:solidFill>
              </a:rPr>
              <a:t>8. Desequilibrios de la naturaleza</a:t>
            </a:r>
          </a:p>
          <a:p>
            <a:pPr marL="342900" indent="-342900"/>
            <a:r>
              <a:rPr lang="es-ES" dirty="0" smtClean="0"/>
              <a:t>9. Festejos desde la distancia</a:t>
            </a:r>
          </a:p>
          <a:p>
            <a:pPr marL="342900" indent="-342900"/>
            <a:r>
              <a:rPr lang="es-ES" dirty="0" smtClean="0"/>
              <a:t>10. Comunión con la naturaleza</a:t>
            </a:r>
          </a:p>
          <a:p>
            <a:pPr marL="342900" indent="-342900"/>
            <a:r>
              <a:rPr lang="es-ES" dirty="0" smtClean="0"/>
              <a:t>11. Crítica social</a:t>
            </a:r>
          </a:p>
          <a:p>
            <a:pPr marL="342900" indent="-342900"/>
            <a:r>
              <a:rPr lang="es-ES" dirty="0" smtClean="0"/>
              <a:t>12. Platero en el recuerdo</a:t>
            </a:r>
          </a:p>
          <a:p>
            <a:pPr marL="342900" indent="-342900"/>
            <a:r>
              <a:rPr lang="es-ES" dirty="0" smtClean="0"/>
              <a:t>14. Conclusiones</a:t>
            </a:r>
          </a:p>
          <a:p>
            <a:pPr marL="342900" indent="-342900"/>
            <a:endParaRPr lang="es-ES" dirty="0"/>
          </a:p>
        </p:txBody>
      </p:sp>
      <p:sp>
        <p:nvSpPr>
          <p:cNvPr id="3" name="2 CuadroTexto"/>
          <p:cNvSpPr txBox="1"/>
          <p:nvPr/>
        </p:nvSpPr>
        <p:spPr>
          <a:xfrm>
            <a:off x="3419872" y="2636912"/>
            <a:ext cx="4824536" cy="258532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S" dirty="0" smtClean="0"/>
              <a:t>CAPÍTULO 13: GOLONDRINAS</a:t>
            </a:r>
          </a:p>
          <a:p>
            <a:r>
              <a:rPr lang="es-ES" dirty="0" smtClean="0"/>
              <a:t>CAPÍTULO 12: LA PÚA</a:t>
            </a:r>
          </a:p>
          <a:p>
            <a:r>
              <a:rPr lang="es-ES" dirty="0" smtClean="0"/>
              <a:t>CAPÍTULO 35: LA SANGUIJUELA</a:t>
            </a:r>
          </a:p>
          <a:p>
            <a:r>
              <a:rPr lang="es-ES" dirty="0" smtClean="0"/>
              <a:t>CAPÍTULO 54: LA COZ</a:t>
            </a:r>
          </a:p>
          <a:p>
            <a:r>
              <a:rPr lang="es-ES" dirty="0" smtClean="0"/>
              <a:t>CAPÍTULO 65: EL VERANO</a:t>
            </a:r>
          </a:p>
          <a:p>
            <a:r>
              <a:rPr lang="es-ES" dirty="0" smtClean="0"/>
              <a:t>CAPÍTULO 31: EL DEMONIO</a:t>
            </a:r>
          </a:p>
          <a:p>
            <a:r>
              <a:rPr lang="es-ES" dirty="0" smtClean="0"/>
              <a:t>CAPÍTULO 72 VENDIMIA</a:t>
            </a:r>
          </a:p>
          <a:p>
            <a:r>
              <a:rPr lang="es-ES" dirty="0" smtClean="0"/>
              <a:t>CAPÍTULO 83: EL CANARIO SE MUERE</a:t>
            </a:r>
          </a:p>
          <a:p>
            <a:r>
              <a:rPr lang="es-ES" dirty="0" smtClean="0"/>
              <a:t>CAPÍTULO  106: EL TORO HUIDO</a:t>
            </a:r>
          </a:p>
        </p:txBody>
      </p:sp>
    </p:spTree>
  </p:cSld>
  <p:clrMapOvr>
    <a:masterClrMapping/>
  </p:clrMapOvr>
  <p:transition spd="slow">
    <p:wheel spokes="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2" descr="data:image/jpeg;base64,/9j/4AAQSkZJRgABAQAAAQABAAD/2wCEAAkGBxQTEhUTEhQVFRUXGRwYGBgYFxsaGBgZFyAaHRcdGBgZHSggHBolHhocITEhJSkrLi4uGSEzODMsNygtLisBCgoKDg0OGxAQGzQkICQ4NDQsNCwwLC8vLiwsNCwvLy80LCw0NC80LCwsLCwsNCwsLCwsLCwuLCwsLCwsLCwsNP/AABEIAPEA0QMBIgACEQEDEQH/xAAcAAABBQEBAQAAAAAAAAAAAAAEAAMFBgcCAQj/xABIEAACAQIEAwUFBgMECAUFAAABAhEDIQAEEjEFQVETIjJhcQaBkaHwByNCscHRFFLhM2Jy8RUkc5KissLSNFNjdJMWNUNUs//EABoBAAMBAQEBAAAAAAAAAAAAAAIDBAEABQb/xAAyEQACAgEDAgMHAwMFAAAAAAAAAQIRIQMSMUFRBDJhEyJxgaHR8LHh8RSRwQUjJDNS/9oADAMBAAIRAxEAPwCCp0LgQBPz22B6+XPBuWp/LYzedx7v2x52cW25QJPXfy5z0G2DsjQnpEiJ1WO0f8XIbkemJGj3nN1gcy6RyIG1+Rj0n5jY46ppBgRFhykn1+rr7w8KYv8AmJ5+fMTHnG1r4eRQDtHqBHuA5dPd5Y7ZJpV8zlKTwe0MtHxnb4zPlbnz9SVQBB6xAnbp05eVv0x1SpqDp2J/YbbRvvtbDzA6ht6x+RHlP69MNjpu7QG7oGZVdpHqfnc8rz/TkWVB3mIvM789ztyj5XvH5VisbxNjv6Rz9MH0q99rjbpHP0vP1u9JpE0rWRtVMwAZkTIidvTp5mAbYdKQDZo3uByj5bx7xyjBA5C4mZ5/H9j15Y8qIY3vtPuG1j+X54xtsDcwWDG17W6D38jHxwilxaZ326efK/1OOin4TzPpve1/n898dVKdreu5Ec+QmMLklVMLcB1Eve8H1FwJv79sMU6UzG9jaPOJ88H6eTDrv5wPcP6emOEy8sSASPgeZkH4eWwnlhVJ8hKXQiM1leREbbxsIiZ2M9Pha1iyRHY0jt3EO4I2HMcr7/Rjc4t5mwsRsD8rbE+hGD6FVFo09yAiwIg+G1uQ3MdcBJtGyk2kPAKd5vzPoPjv+fv9ZVMx9TjmnSNRQQjLy70cunONz7hgn+G8vhf5YWzdyvkZWj6e762wuxX5dOuHWplRNzGwG59Ji82ucB5XitKoKRUNFYaqcrEiNV48Nr3/ADtgWm8pAudPkfOXG8W/brH18MNnKptEe4fl+mHM1mlp6O0Ma2CLCsZZpgd1TG3Pph+sQgLMQqgEksYUDckk2HP/ACwlK0ctSuoG+WEQBbbbffpgfsBtaepUjYCOfXz/ACxJmnsfr69f8hzS90dfIX89v0wNVwrGRn6gGYVFBLEAAXsQB8fhjg5cbkn4k7fLBVaja9hEm3xi31fywzp5H87cvLr+eNWL7joyxyN/wI+jhYJ7D1/3RhYbTD3vuZ/RC8uVrdIHQQNo9+3WTy7/AM3WOvKfj+c+eBcso5kx+UCOZ5czfaQbYkKFMfH0nY7H4/13xcknFdye0ssfo09QFr2k9N95G+463wmy0nblzken7cvgLEUKAKwbgbXkdbfXI9Yw3ms4mXQ1GsBJncyOl77Ef0GGpPJymx4KqKdXvkiSVi5jyv7sOUiGEcukydpPwPLljJ/an2vfMHSncphtQAI1TcDUedibenusf2ccdeoxovqcqBHdsFv4n2HLptsxMhsIPknWoXsJ3oIgTeOZ/Tlf3c4wRTpbgTtuDbaDvbp8eUDDuiOo5/ufmeu/phLblfz3+pj54zCdo7dkMU2jp8Pq+3KMOaJHWfl8NuvrhpGt+nOAdgZ+r9cEpOx95jn5fU4UJeMgVdCPCY6x5xuAJ6X8+eOOxkQZncxa+592/wAsSYog3+uQt0+t8cOkbH15nzv+uNujVPFAfZEbi+/67/W/xcalHLYch5flh/s/6XNthtytI+GFFzP11vv03wl3dnbmRWepSDyO1+XkbdPjOCuD8IOlHZi50ixaVBFrdYj5nrjqusLFyJm2/Lp9fpN8KX7pbRv8iemFOr4yFObUcHlKjHL3n9ceGjfBkY4dfjhLE7wMZe5Py5YpmQplaPDCQYnsWMmFmk4Uzyl0VR/jxearGCFIDRYsJAPmAQSPeMR2Z4dQGXWhVYaAqg6m0mQRDAggq+oBgwggiQRGCUl16/Z/c1NtkX7RDu0fLMUY97Rt6E4Y9q6iPTOXqCqUqK2vs6VSqQsQDFIFh3iGB/8ATbHmdyZr6AlarU0MriodAUNSII1AUx2h5bREmQYOC6GQNFqjh9TOQZYXAA2tuJLN6u3IwBU4xp3dWN2y4eLA6FU5vIUm1NTep2QcqO8lVXQVI1CzK6kXFiLjljpKgrKKdVV7WlVpioIt4l0ukz3GFxe11J1KwCyvC6i9oRUUK1UVVU0ydHeUuLPDaiC02hnbcWw/mMgz1KdWdGgjYzrTUCVczdTCsIupG5DMMZuinz3fwO2yC8xSvb8rQJJ+Qj4YYq0j9X+uuJNkJmY8usR0IEHy+gLXEf1wtdx8JgHZr9ThYf0Hy+B/7sLG7mO3Gf5UT3hyG8393QW8hviWy4i8ExJ5X/pYR7sReSi2mb7H4ddjF/6AYmMqhHW3lvG8c5/7dseoovCEy4pBdNtVrzYGY6es3+F/LGb/AGkcWGpMstyslz/isBA2NjNtiPPGiZ2uKdF6kDuqTewJgkCfMj4n34xCozV6rVXN3JY9QSfPlyxVCG6VATdKkDiiQJPu89vr4Yuv2WUicw0H8IkgAkGbXbba5W9uW+Ky7CAAIi8xPxLCOXuvti5/ZEzfxVSJ0hO9yFiIG2/ePNYuYbk2UajlCLRqzrYxJ53H7b7fP3YGZOf6bzAsBbrtO++JKpS/P62+rD1w0tMASQ0HlHqLcueJYmxmdUkgTbmec22k/Hpige1/thVollpMAYDAnlcd2/I3PM39CNAqSUYbkjSNzv8Apf8AL1x898aplqtZy8p2rnnuTqjblJEdENtgThDdhmXZvHslxpM5QFRIG4YbkEfU35G+Jxqdvlik/Y5lNGRY2mpVdiIAiIQeZ8JN+uL4EM/XO+E6q2ukLfIwKc7C3X69+OdHX6n1wbjh0+v64S7o1MBzCyOl8HcLX7pR6/mcMVE+PLb69cHZAfdiPP8AM4VyzpvB2rSJuJ6iD8DfEJ7cZcNkMyD/AOU58wVEgiOYiR54sAGIf2sylSrk8xSoCatSmypcCGYQCSbQPqcao+8mKsg8hQptm0/hRqyxpOaxgmiXLJ2BpkjSakdqG0fhjV+DDPtjQWihakAvZRmakCfuaTK1VI/vrq9yNiXyuXqZbMHQhOXzBLlLTRrm7kAmNFS5IBs4JvrJDNLgy1+0rZrLr2jsV0tpYrRWVprqWbEEub2ao28YySjdtX9Q1KS4Z3x7MOmXY0AGqHSKYmzMzBVueR1ROAOMZ0/wjZiiQWemWo6rAkqXm45KC0X8Jxzw0VVy+XpVaVQtTqrTLEAlqdIkU6rQfxKEY8wSehwbluFOr1kcTQXW1GO8T296g03Mo2sCLaaoUC2Fx04Kk+n16B730OaffqtSRioWmlRm7pJFQv2arIIiKbSSOkY8rVWo1ERjrWoH0MYBFRAX0tpgNKhmEARoaZkHA3AqVVEy+YanUBfL0qVdSrdoj0gSraCAxXU9QGAfwkCJIK4j97Up1IIp0ddQswKguUamAAwBI0u5J2kKBuY72STqsf5/k7c2D0+Ll8ocwq6XVCzIwPddBLo0EcxAI6q1wQCeSYub8yARcRyvHpiD4vlmTLmtSBdalDTWVZv3Cq1FA3ZfCeZUc9CriezG+3x9bxbAakVGOPz0HabsD7P672Fjn+B83/8Akf8A7sLCNy7FF+pR6K33nb/u+fmRuet5XI0jY3GwPqNjI9GmemAMteLzzPkJkx7p+A90zkRyiPWfePWANzzGPdUVSZksZIP7QGK5RgklmYLAHLe3n3AYt+mMyRlVeUG8nmeVhvb0+Bxo32kL92iq0HVcAXiDO3qLb/PGc5gMABfbfrIHM2j5bYr0YyaZO3doZ4bmBqBaAQCBAExE9LXjy/W9/ZUg/iKvhnSukEcr3E9Np3lh5nGf0DDwT0E27sRteOvPni6/Z5U/11drqw8+Q95vF7TfDdlpi1ybBqM8oFyeX18v1dNMmCSsQdW8zY22gb9fdfHZVjzH1t8vnhzoR8I+E/DEVZwZ1wD5xgqbamvaQC2kWA6E7csYNxTKCC+nvvUYa1kLZjqhQAkAwBBbl3rX2v2mzIVNJfRq7hMd4ardzq/T6OMl9p8rSpV2p0qbIiRCsZIJhoB8oi5PODBBw3Ri8m8GjfZJlwMpUIi9Vtv8KbX8o92L4q2xTPsln+EYliQajaZPIRI8hMn3jF6C4k8Rbm7Am/eG9GPCt8O6cJhiZgWCun6/V8P5DwCep/M45qr7sOZQd33n8zjoLJzeB7EX7Q8RfL0DVSmtQhkGln7MQ7KpOoK22qYjliTOIP22H+o5gzGlC49UIYfMDG4sEey/FWbN1Ms1MDRSSrrDkyKpdQNOkbNTeb7BepCucK4olen2iba6iHyak7I0+9TiOoGOK5if/wBPLn3Crm8QfDqrZZVVYH8VRRqe+kZkKlNhfkylGgcqVQ4GSv4hInq/G0FF6606lRUqGkVQLqLK4pyA7KNM3kna+2HE41pWq1elVy601Vy1Q0yCpkEg03de7pk3kAg88V/OfdZbP0kIGhlNO2ymlR0zBlu+rXtO2JvM0qpp1BWelUU6QAtMoPF3wwLtMyPnbC3CK46/t9wskhn86tJA5VmBZV7oEy5CruRuzKPfe0kRy8ZXVUXRVmnU7JiEJGohSLixBDqZnnfniMzTGgq5Rp09rQbLubyi1qRNIn+emBad0gySrke8NGY/i892RpBP4mnqDhtX/h8rq0kGB3dpG+MUFWTkx9eOqQD2WY5GRQqneCIIWDh/LV1qKtRQwDCVkFSQdiVNwD54e4j337IXkTU8kmNM9Xgj0DbGMPV9o+vrbC5NVx/A+Ddkfob+7/u49wRA+v8ALCxnsY90PsoFBwDAm3XeY6jnEX8hY4lcpVgj5weh5QIi/KJA88QeVciIg/y2iP5pmeQ5z4o64mcnV5+oOwvJi02BPT98evBrb+fn7my5tla+06qdNAAARNudxsZ63j98UPNVNyRJkRcQB6dN/ji7/abWmnTiRocSLgXDATeRaefP457mKthJk8+fn62x6Hh7SJZxrB0lMEg85/rMb9f6c739mOQP8UHIIhWsIAPgBuI6xt/SlcN7wG+99wbfG0je2NZ+zmnqzBIuqUyOQjtGXTzvamT/AJ4s1IJaLmkYrL/TAHkb/D0w86xyBPL/ADx3lqA3N/THnEqwRWYzYWAmT0Ai8+WPG5dIHmVIz728z5TM0FEATrAaDMSoJv4Rbyv7jSvaGqpIZezVdJ7qSyySTa2xPeifxm8zi1e09MFv4qtBlQKYQ+ILtpMxaYLC143jFOr1jUabaRtBm/wPem8/nAx6mn4e4IpcFFZ5NS+yWTkybR2r+vLf5YvgGKZ9lVHTlLEmXY3iLnYR0G/X5C748nxEf92RHq4lRyRjk46bHsYmaABM2tuvpv7r2w5kj3fecdVRbHuWFsBBZCbwOYGz+UFVdBJCyCwEd4AzpMg9084g+eCThYJggNThVJnaoUHaMuhmuGKX7pIO1yY6k9ccrwqkFproBFIzTmToMFZBN50sw9Dg/HjYVLKo0iczwCjU7QupJqhQ/fcBgnhsGAEeUbnqceU+A0hrE1SH0yDXrG6ElSCXlbm8RMCdsD8SyeZ7dalF1CSAwZ2grzHZhCCejSDJ3gQXP9I1xqjLzBgEVAAReSAyhrR0vynCradX9Q6tBme4bTqqq1F1BHSos8npsGRgd5BUeu2xOAG9nk7R6y1KyNUcO+moQpZQqjueHwoq7bD34bGVzL1u0dlFIgQA7Ar/ADQhSC3mTPTTtiZd8ZKTj1OaIyrwcBnYVaoNRtRhhvAUQI2AUD3YYXL9mmguzwSdTkFrkm5AFhMegGJSpVEGMUZvaSuC38RRamJsY3ANz3jB6238sBKbaK/DaEpv3ehZNK9P+HCxU/8A6pX+/wDBP+/CwNLv+pf/AEWt2IbJm8XA3ESVIIvHPa/nPScTNFWMHraLCwtKz1P577TH8LQFhEk+6DafgYG0bCwuMWAKQLj3A2HhJ94g+6Rj3VtSRDJ5opH2g14y+lh4mWDNwbmI52EXvt784zNS0X338vhjS/tFpk0FKrqupYxMDlMXElvn78ZlWMKBF+tjvv7sV6N7ME0n1QXwpwD3jYXHmeQt+v5TjcvszRUy2rSQWb4getzcnGE5CnquVkTHx6Tscb37I1qa0UViA1rEAXNzpEzuTi3xEP8AjY6mwVplzp1FPK2GeI1EFFqjB2XSbCR6g9POfPBGXVTyH63w+2WUzN5AEHaB5bY8O0mJbp4MR4rUq1arVqon+QX0oqzpRVHIQJNp3OIo5Ni8NPXTFxNtzf5+mNu4j7OU6gMWJImwI/LfmD5Yicx7MKcwojUhMsdoG5FtgYAx7mn/AKjpONVWB2nqXaZO+zfDxQy1OkL6Rv1JuTbzxJzhAYROPAlJybb6k7duzycLCGFgWYckY8omx9ceOcLLm310GAi8mjuAMxxakj9mzEuBqKqjuQtrkIDAuL+eD8V3PZnRxCmSrtOWcd1Sx/tKe4G3qbY1mEg/GqA7H7wHtzppFQWDkAkgMoIsATfkCeRwa7xyJxSq3Dnp1so7DQa3EKtUJOrsw+VzAAtaSU7RgJGqo0E7myZXN1EpVKmaCJoLt3TKimswfgJ9+wwqeHQSQ5meI0x2g1rNJdVQT4FILAt0EAn0xDt7Y5Cb53Kzt/b0wf8AmtiN4DmP9bHa0qqNmqDCp2qFR2lNmqLTEiGhK1RZ/lojFg4hQU5qgSBIWqNuvZk/8uEz0o3kJMYq+0mVVUY16el50NqGl9JhtJ2MEcsJuOUSEKvqDllTSGbUUnUAFBMjSZ9Dhjj5anVyjUqZc9q4KgqCQaVQm7QNxPniP9oc4yJla70CjLXqs1JSGaBSzILDTZjH3hAMxMSbEVpJ1916/YJMmqecRk1qyFbywYQIs0nlEGQdowI2apuwCspMExMEjqOq7XuL4jHypRqBZhpzWbNVgh1IAMu5pKrQLTRSpqAEtMb3J9rBNBnA79KKtPr2iHugf4roRzDsLgnA7UnXcbCT5Qv9EUP/ACk/+MfthYk+wHl8P6YWB2oq9tP/ANMoPDgEYdIHK4PdHrvymRvviSzlVlBSe81t4AI+o/TpG5N5dYi9+Y8IJWRbn05jlOHs4zNWCtqAmTJkSJ6WiflG3P3Yq1b+YqSsWcqI+rLse5UVlvYW6yBcG4AGzA9cZFxjh3Ys1N9WpdrRI2BPKDy/rjUeMU0im0wq1AWYESOTaiVgzoNzyDdTim+0HZZilTroWZld1dW0gqgJNING+pOYt3Y6TXpStJWTzduivcKVmYAGBPw6kDnjUvZn2ophzSrKjUlAWmYlpFjc+m9o02nGWikE3MibQRBmxGoX6W+ibl6bQDtPXZYnkPOfqDj2IacdaOyQrdWD6W4FxOlWACMdQUSp3A5T9dMS+Mf9gOMdmUk6pmTO5A6Ec5mAbTe+NepuCARzx8/47w3sNSugF2dYEyeXKliSTJtPL+mC8LEidHCx5j3Cxhx5jzHuOWGBZwPUqfHHeUFj6/oMKpzx5k3B1QZg/CwMYCPmCfA/iPfh7HMrX1iFptT0aLnUVaderqotHXraRx4cEwSK45wt6zUHp1FRqFQ1F1IXDMadSnBh1tpqMfWOhBGr8Kr1Aq1cwhUVEchaRTUKZDaT94TBIBN7wBESDO4Gz4mm4iZUiJiQbG+EzlQSAuOcKNfsitTs3pVVqq2nVcBlIiRZlYqfImIMEOZvIu9WlUVwop6pXSSW1CCJ1CPgb4OxV/bCi3aZV6Zc1DVNNFBOkF6OYDMyjcbEkzApiIMyuDUnRpJ8Y4W1ZqL06io1JmcaqZeSyMn868nPvj3jvwaqzZd6lcM1B2e1OA+pHpgRrtCuet49MTdCnpUKOQAHoMKo2McqRpXaPAVSm1EO3Zh9dJQIagQdQCN/KreFSIAOm6wMdPw1njtXV1UhgoXSCywVLSzTBAYARcD0xI6r+v1+2EzYUtVjkqG+xHT8/wB8LHfbeWFgdz7h2zMMhZ9UA8pPnykb7zb9sEZpgX1nbeQbR5GNyJiOs88BUHkqCCRPO9oE+RHlHwnBWYUaoZTvBnaOkc4J28vfj3YtyyOkrdsj+M5gaSgJGtdJN5kwOU76/wDixVcnwM1A7pLzIAVZ1XvHK5tfFg9r6Q7MVVQhgAxIIEqZAmD1AAmdwb3hv7Mm1VTUUkhfFJWbht7iY0rc9Z3xYpJRcuBE2pS7FUzOR7KpoqEkU/FYqGbdRvsTMSRz8sOZTM31ASdx3bAzA9AbzJsPTGx8b4HTzOWqIdKuQwQnYPHdJi5ILDr4juTjJc77M1qOoupemphWUB1PPU4BtZSYvGxNr1eF8UpOmIa5JrIZnbaQDA0mBEzaYYzEH+9HWNR4F7XqaffDRshBDBose8u0ed4g88ZBkyQKdZwdYdtYIOlgY8DRA7uoXJkgm5kF1OOU1AHfKmGnWNQYkwwg+Lox6A8zinX0oa6p9AWbi3HJI0LqESYI8rAzcxeP3wZQ4lqiQBNjeYMbGPXGV5Ljbu5UoqgAjcE2mCWvdQGY3EAEySbzmW4gW0AAazGmmDLN/MW1Cy79TztOPK1PCRRsYrg0dHBx5OILI50qqh3DMbd0EiRNib9Pj64KzHFqVMAu6rqNizBRPSTAmBt5Y89xp0gdvYkyYw27yDGK7meKFqjox06RIF9JFoOrmdxGPMpnHVCml1GmQxIYGZvI26xyEQOWBaoL2Y7x/jK0lXvAMfF1Frnyj8sNewdQMlYioagZw4J5AoojV+Lw7+7ljOqvsXxCq1QsyAaiQXYySSSDCz18j6wMXT7KOBvlKNZKhBZnD2MxaOXpv5HlGGS04RVqVsZNKMaResLCx5hLJxYGz2XDrGkE239Qf0+WCThjM1NIBtuov5kD9cJmsUwo3eDk1VDBNShossiYvy3ix+GA8plKdOpeoz1SDGtwWCEzCqIhZtMSdIkmBhv2gyLOq1aUdvROunJjVaHpsf5XWVPQkNEqMRWZzpbJPm0JRswtMU2tqp0qjBaZvYMoqGoZmCxFwMLjFf3/AFNLC2cp6tPaLq/l1DV18MztfHNSkDpN+6ZFz0IuBvY88cVeFUmomgyDsyIjb3g7hge9q3m8zgP2YqtUytFqja30AM5/GVtqIHNo1e/Cp5jaCi6H6sC98MF7YJqrgZ1jE1YKI1R5qPRvgce4Wk9fmP2wsbtQZlWYrdkQRIiLxB5x3jckcuo5Y7pZvUGftGYAc9xBliGFunvv6UfhPHHegq1O8ykCmwgsQJ0gzaZHiJmIxYuC5ZqdFtb99pYybgQoiQIPiuB5bWx9HpeVtmOd5RJ8Sftcu6KDaQJMRbawMXgRv88NewHCTRpuznS9VxG9kF7C1z3rEfACcOKgIME1HIkAKZANibAm7KbGb9N8OZhxTDEaoUXWbd0RqcxBPK5I5ncSdSeGa4JuyWzfFG7VaQQkNcmCB3bkAjcwdxsQJnbCbPs6BXEoVDuGFmD2KKBEvpBYrGwINjqxFpnh2gMKqFipIIJZnYNpE3g90ncd5j+GTGZv2mYmEZjUJZzCEFlYBgdZJKoQgMABjNMTCmTjjFCZS23gHerVogGnlyq02d27Qn7sgu416RCSrIQgaCUgg3OKrw6rpdSyoQJJncyQAQB01arA7GMX2rxDLplDTqV11Ve1LNYkE69ToibNo0QRvqFgZxV882Wr9k1CA5JVx+ILS8DsWMAFJkFie5J3xRDWfl+/xFtIIyeaOki+7MNLAgahHdAgASQYmB3dpvZMhnlUhW1M4ULJYQSJ7pI2WIuLG2xF6ancvpYi0EyIaQSGHK0jcG4JtiQ4WNDEix3nVAkkMIJmSZB6WO9sMcsNMyNqRomW42tINVfU0x3ZgASe6vKdIBMiQJ5tpFVzftnmyler92FYhWpsquoS8DTFxeCTzm45cZWpr16iUR4DkABhTP4eV2Oki3PkcOcWyi1aVU00VKSpFNeQalpYb+IsW0mZ1H4CeoqT3Ia1iwjI+2wAVqdHsnbxJqZ6DXFxSYSp2spti2U/asijTq16bU6TR97TAeiATp7xmaRFpDTF4nliSVI+U8rWm+LBwD2lq5YlQQyOCr06gmk4IIOoTsRG17cxgZ6amrisi1ybpxHKiomhXi0b7jax/XDXshSqKay1I7ugL3pJHe3PXb/OcQXsBxZKuX/h2nXSEpqvrpT3YM3K2WfJSd8XPhqgF48h+f7nHmtShLazm/daDseRj2Mcs9p/T9MA0JPccMMV7jOcq0HQU+0YagQCjMrA2ZDUAMC8iYIK/iBgSGY43SQaiSUFnYX7P/aL4lHnFucb4VKNh7WHVCYOmCeQJgE8pMGB5wcQ2Q4Mf4FMpmArAUhRfSzAMoXSWBgFSd/LriTzueSkA1RtKn8UHSPNmAhR5mBh4EESDI5Ec8Jdo4iTlsz2ZpGqgtBrAfeHzFONIePxSRqvpju4Ly1BKVNadMBERQqgbBVACgeQGFXz6LU0Fu9GogCdKjdnOyj1N+WA+JcSCsqLB5u5NkA27o7ztMWEQLk8jjUpYoOMWEOb/XnhjXq2IPL6OAeIZepVqK6qNAHdJaBfdoWZJFotYm4k4lDCiIA9IFhbbCZRqhywDdoPP5fthYd7Xz+f9MeY4M+dTwB8q5morKSQIXvQQdJhhEzIja++JzK8QaLXJWQR4YBURI5t5x5cxiC41ndUBhL3Okc7i7RG4vYXt6YlssVVQ+8IZPQLJAW0fhG2035Y93TaaZ1RWEWDhrJ3e8zGJJZjqgamTo0wdjbYROGPaHM6UbQZe4NpgAoH1fiYgHVEi3XfHeSduyVysMUBKxYsQYsPMwBHQ9IbZAmovpY6tZUwBrdSIm0qe6vuHSx1JXbNk2lRF1OIfh0ysXYEkzRWHLK1zKNsWuCpHXFRzmeetqYd541MYnVBBmOggCbWHnh/ijFdFOkSGRdLxMFn/tDDbliNVoi4iwOPeC0I0uDF9gOVtV2tYHn6zaxwfKZJe7kr089ydzvfz88d0ahBkG42IO3ocW7ivsorgVcrr0tB0WZlJWe8JAHIRvLR0wJwb2IzOYbTTWBzZ5RRO3IsetgR54Snz6GKDvgnOBVxmaIqElWpMO10wCpYECoh3BhV6XBvckN1lWm7BezKgAEpfTpJBJM794iZ/FEEziwey3shWyVWsXqI9E0xJWRLhgy6ugENudjip8UpO2YYAG50gkiCLwT6zyMc+owcNW20OrGeQsZwR3QQYuTsR5DZdzPoADcgmcfqhsmoDHu1NJEkCHDEK0+IhkP9DIxC0stpkkBeZlosdpH8sA8toO2JnhWiur0ahOlyGL0yo0wDBJYiw2M2ttth0m/MjstUVRSsyB9frbb6GHGIIBtABjzI2nz+umLRQ9kU2LsxJItABI5LNwSI5fhx5xn2ao0kVg76yYAOkyeUCYmR1jfyOMU+KZ21oiMhxupRZGpudSyV3iTFzyI3BB31fHbvsz9q0z6VCAVq01p9qpFgWNSIPMHST5CMY5w7htGtW0JTOhB94C8kkGD3psP2nGn/AGQZRaL5unT8IFE9ZY9rJn/DptthOvnL5Ammomk4RwsLEbEHmIrN8ApVKoqv2hI/D2r9n/8AHOke4Cec4lsckxgGEm1wQ+e4GGM06r0hEEId/wCnlthrL8LqKNFJ2pU1GlQYfUf5o/Cu9gRM/hiDMGoBzHXfkdsc1K6gEswAFiSQAJ2n4j44S5PgJSZCLwAtdnqI0ywBp1A5GzaqtMttAi0RHmZKtw+k4UVKVN9Ph1Ipg+QIt7sOrn6RIUOpJYqAGF2Akr6gXjywzT4jSdtCuC15HSImem4jqDOAmpPKN3tj9RBEWwHXpTvz3tgpha2AXzEllAsu5M772texG2EOhkE+gN2PkPif+7CwP/pIfU49xlFezUPmijTeq4IEKTyE2vIPWYjz52xaKuYIYK+iIta5ZZa8QN1EBZAtcarg5d1o01BuBJ3MxaY5R+xIwZSy4fs25jnEC4v5ARabR5cvZUk6Ylaa46lm4PmiaFMtI7S6qSbgyQpiBdPy5xZ6pUB0NpBsCTNpEmRI56l2PIXBsRaVJg9HwgKrKCZuSpAKKTEBQxm0zA3wYUnUpEKCR5xpidPKCYieQ6RjXrLp+o2MVj+xXcmifxIMQe65tculWmoFt2MlYMRDEXxM8b9mU0D+H7oU7KZOiTAsYJHeE3tbkcB0ADUpuAOzpvdiSdPZuGuDEN2jeIxOjbebCeJiBTAs2vSADaWZV75XTMAnccvTGSm92BUI7rwVj2P4mqhVq90A3J/DElQb858R30wdxi6pxZHdNP4nF5BmZvvYg6NthfbVis8d4R929WmQjd5ykECEgM0sJgMTERbTMEkiL4fmx2ZYKtRjMszDURoUqAJBIldv7ymfw4Hz00alSovdXiLOCBJE2OoAkCbbxupO2xFhjNeM5ZhVeD3V7ovEESLAW5TYyAV5aZmU4nbUNRUqg3Aks5R9rQdTj1MAcsC5uqj0ixHeIlBvqp6FZwTedQX0uwtbBrqdKnwRakFdesFyG1AyQGLGNRaFkrYAdDIGC+Gjs6wJWNL3Ngy6ZG0gRbcmLb88C5OjAgzt3ZmGKkkauqiYJ5hh0vZ+HIS7JpGgMSKmrvNSbTcahp7utTYjpJAvRvqORaxyVziOdrU6rguVMsZQEDv3kLMgQQbmbRNpwHmczUYDVUdrmzOTbnbYAfri+cd4TTekMwwqNtrJ3XUAdQIPdAkdIt5kicF9mco+XqV83W0KT90qsAxAF7eE2gCRG9rjC/aLbg5p9Cn8Mz7UTImCL2B6GwI3kenrjXvsjea2bPJkokbda3MDoRaTv64yPjGXRW+7dih2DiG5SGKmJiDY3xoP2A1JrZwTICUbxF5qz+XljNSkmhc8I2bHmPceYlYg8Z43wJnVSrTek7CKgalYiTIYMB/eADH3HphrjWQasqqrBYcPq3IKhtBA5kPpMGxAI54jE9mmHZgViBTqNUXug6meprYvN5I1LKkf2jcjGB9bNHMpl8qQyo4btvu2IaSxRSQLbMFM+gHIDD9HKUDSdgO0p1SKjEan1m0NAkkwq7fyjpgT/Q3ZgIa+k1GOk6Tq1tTZTpJaYgagDMaTygK7w2vRoIaatUKioyqNFVjqLMzIh0kvpIfaYA5CMLn6Owhlc1lViqoqT36mrTW2EazBHh7wtESTF5w2mfytNiwQhgrszRBGkuHB1GTBpEWkDSNhjlqGVrKiCqxKIEgBNWmuRBYMkrJAuIggg7EYkaPAaaeBnWBCgNAUSxAWBYAu0DYWGwAwUttZs47y/E0cogkM9M1ALGFkC5UkGSbQSDpJws2IF7jDdDgNFGV1Q61JbVqMyQwIN/CdTHR4dR1RN8d5p5kDl9e/Es0rwN0+QP8Ahx0+ePce6PqT+2PMDbK7fcwHN0w5QgGd/cNw19uUehxM8Ky5KAS0T3gZ8J9ZG0SRa42gEV2iSzqGIuyiBJsSBE7eVza22NOymXBhdMg8osYuJOnr1nbzt6DbS5NSuyFqqxzFEKNKp3j/ADAtZYG0gG48h1jExlqetirWIAMSLm1ptIgqPj6YHziRmDqI0Kva1lAkqig6IIgAsys9u8Qg3G042Y7Jy3JXho2Vby24EBWHlaMDJtrByklfUonGcg+Xy9UKJ7R2GmxAkuzKFjYqkz/6Y2uDL/6Pd27UhVCIGOxKmmyqViIIbSwBsYN7RFv41lJEsJCTUULvIV1IUfzFajAR1GI72az1OrQYg90ACYiSoBldQBK6dJnaxjqcjqXGxSzLIX/ogdkr1YVpbTKgga1PdabFdIEzuQL3GMr41wKvlsx3FhGbtVYRCjaSSY0qTG/Q2m+mHjGqpoJKqsq4MCSFBsRYElm/3SbbGQ4jSpZnLsq3BAANolriL8iTYzcGZwtarg7XU1pmNgTK95KcLAB70nwzMwQyrcbR6TMcJolmU1GAgutydV1IB5QjFmtFvdAF4/wU5WqdPepsrQxIYnSTYAi2k3tNlO3JzgtQtVEEbz4gNQ12aGkEAknpETsAK7U1dhJWzrPZANVDCqXFoYKB3aveJMmS0OBeLjyjFt4JwhqqrqUU2pxAs3IDRJmJ0gk38QIAvgvgvCw1MBl0zut18LN3TB8EabRNzO5xasqgWxB3mRt163P+eEy1HxEHVVYIPj/BzT4dWsGYrsFAILuINjuikDn4Z6zSc2VCpTNQFAIhd7dDPptvAjrjWK6ioGRx3KgKkbSD4vMEj6GMK4xlmo1XoVD30YrJiWH4Wj+8CG9D8XaM07T5Avuc8ZzGsALEAwNMCYiTPwsfni8fYIv3ub/2dKPQGp19cZtTq6jaI3A8zYzbqd/zONI+w4EZnMcg1IGL8njmfPDJpqNMXqLF0bLhYWEcS2Tnhwse48wElk4B4lkzU7Mq2lqb6wSuoTpdIIkcnJ92BKXAArF1qMHLFtQVJ72uQe73l75gHaBiYnHowMZs0iKPAKSlW7xKtqBJuDCg3AEhioYg2LAHkIk4x0ceE4CUmzhp2A+umAatzfnyj6vghzqbyH1ywqi4S8Do4AoPX88LBWnz+vhjzC6kM3HzXwykWr0GUA96G3APXaRHmN8avlaCz4RYAERa17AdYmf6YoXC+ETUpkTCENeO77z+KxEekzjQstUOkQRuPdHM+kE+p6Yreqr5LYxojGp/f1u2B0BKCA7I9Q9tUIkRIVXVQOuk73wXxGRWl5MoA8CQSoqa1tbwiYPM+7ETxXOVHSo2ZUBU1BVpghgzB9ryG0E77a1HniP4JxZ3pEVG0salSCD3SztUeSN5NSrsYnSBYQSe5pXETBbXRYMnxvtafYjxrqCEiFYC0An8QBSfUkSBOK0ucqZWooiaJZLkAlU1FWG4iVcuPNNoBGOjk9b06lJ10tpkSBNSKjGSDIMgjfeRzOD1rfxFIJXdVrsCUZSA2oqw7smxg6pGMtfI5pPHU6pZk9hWdhcFKgBKnSHXQ3evcAOTcj7wxIOJnN52UFOl4QHLAHdAAPDpuCG1RG+22IjLhkqLQbTpJKwZMUdlnULsJ2FoLG957y9JpFMVLKEuCdblQe3dYPc1B20xBBQGcbuXL/EaliupSvaDPO7StSt2qkKyydKaUAqkAnUxZ9cluQMzqOHOGZcqEqVFIVQArEn/ABU2kXBMrvHPmLXCh7NrZmlb6SNUgvFp274N5iPQiFs2X4ciqFSmuoyAdjHXu7C/Ll5Y16qVIzZTyMZCooDojSVgMNtBIkBdgVg8rSGFojErkaRqk6YaOYPI7eu39b4ontXwiqtTtcuVL0rMFKy0kGIEXkbTJ1AgjTi8e03tTQ4Vl6QZHdmEIkjUxA7zMdluRNt2EDC1mlF8i9WdYQSKhB07Mu95tzny9L3xSvtI4OldqNcEAj7pxHeIMtT5b2qwT+mDuG8fDoHOrtalRnIHeEMxCR6AAb/hNtoN47TD5KsEBZhTZ15ksgNRPiRHoYm4w2PuSV/lg7cGa0+HUwbi0SRYjkNxPP8AMbnF7+yZYzVYAyBS+EstvhGMofjVRjOvcSCRy6Sbxti//YZnGfO1w3Ohq6fjT98UzjUWBPys24YWPJwsTbiY9nHDuBuYx1irZnMVe0d9JKo/PwgBtC+sd6oxvpUnnp045WFGNknkeMCrUKqBb+8C3qyidAi4neeW2JKDPKPnOKpX9oXFbSKiikhUVKnZwsmLINXh3E96SG20McE5v2nQ1KS03ARjLOVJLRBKU0He1XUExALqPEYxj0mzXXQl+Kdpp+61TP4VUt6jtGCx8Tgajn2RAcwpU3JMCNI6wxgxeJOxjpgDO+2FEKdGstYgBJJ7wVlgsIaZW+xB30kYay/FKOa1KxYPRklwIBUkgwJMoRpaDyZCLgEBKGMhxTayiw6Ab2626nHNY+uGeFkCmqjZAqehCi3wOH622JXh5O6gmkdB8B+2Fj3T9QMLG+6NMh4WCGW41EwYgGQeegm/Le218WKnW0ki1hJkiAGYzsfJmM/vFW4X3qJcTIYQoE6bXgAmGg+gm4mRibzGbZU7iBnGjtRqIEOVD6SDaCzXO+kWPIGreD07pcEX7SZ4doUK6RrKnUJ7SponUAqyAUlCTYKQfWAqWZ7Sw01IZbwhVhpJuAW7sRIBjqcd+0xdqtUqYXXp1E6YZkS6q3hbUrAQCR2h2OG6OSIQ1RGmQYkqDrNOoFmYFgtr8zzOLYe7BEt9TzIZFgVFJjAVXTcCU71Nis2vqPUwRY4HynD6zPcs+4AaZKTJHNgQTEDaTNiJN4XlKvaq1IyheTYhbF3psIuoiTHKRc4MCqtSzamVis6iURjBNwAGSCBy8NjcnBtgbc0yW4XmkqAUKzJrQKoYkaSVU6g07Wib36kCcS1DJsCNXdJCIYsVkOSQZMQWF9rT+LGVcezjgABuWpzsC5ZpIE+Qv58uV14B7W1UyyvVVaq0gqkmzhSY1SfEdQ+QmIJwM4yUbiFGXKRK5vKLTRu1XUFAHeckEkWDHpHT5WwHXz75JEzCAKtGpFRNIIanUEELEEtqAva7CSA2HK3tnw6ooR9XeYSCDF76mI/DJE8/LBWazVCoEPaUagdQjjXJVd0UpJjUp3kGXk2gLkbiveXJspJxoey3tYrZdMwQtNySxU1ARB17kDUwFpMW1DFK+07PnMZii3eKLl0CyrKZlu0MOA0yOY2CnEdxzhz5WoaJsuqV1FXXvWBMiIJVmEgTo1QABImVq9xqRUsLmmTEi55DfVIn0EWGKdKEVlCXUiS9leIuhCkggNIEwCe6ACZBA2FzF+dwb1muMO9YU8uCy01DPplgII0iDcyYUm9ifPGb8Ly+qpEhB+J+SqI1sxg2i/ui+Nh4MiZSknd7lVdbVCe8e7It0AO3KSZNzjtVReVlmRr4lc4hxb78q7qhJ8BVFKq2w8Aa36b9ZP7N87TOeZKdyMs7GBvL0esRvtvvMRjPPafOa87VrU3aAw0mSSAoUC/IdMWD7G6ipn6rN4VylSee1SjP+XnGDkk4Y7A6ksNG8jCnHlNpAI2In449xFdEpCZz2johsxQDlatGm7uSrQgVUaZiDAqobdT0OIDh3twgSrNGtrGmotMpGpXKKWU3HZ63kuLQZEw0TeY9ksu+YqZhgxap4gT3SNKoREbFUWRPLERxD2foZYaaeXLK5WSzO+ogzpLliVJMQbSypJbYNTgwoq8I7y2ay1XLVs92CllWoWTXqgqC8bQjMCGsuzzebw2Z9qQKZP8AB0oL9mtQgtSUvrLaoQGAUAIWbtYHuhrSjZWnT7ICmtM9RKHVaHYyNRFiGMmOeHWp1tZWnTQU9JEyAVPe06UjSQDp3gb9BKYaqbarHq+gWxpZKHmPanM06VLSqU0KmSKbvruYKFjJBICmZJN+cCO4S+aIzNSm5YkqrK4EMj6tR1kSCsDvea9caPxVtamkWC1GRVdoBRHEEaS0AvJMRHK6mMRPD/ZfsszrV2SmlMAqpl6hm+u3lMjrAgAYXqa22SqKLtFx9lJSlTefjX3b+lkH/B552oqnampSLdoO1VaZZyGU1NDhohoIuYprG51aTWeMQ3COL9tmszSSmFSiVDNEF6hkG3QBQJ5wMSGbqfLC9XVcln6E8tNxnT9Prkc7Q9DhYC7ZseYn9ogthh3Cs+KTNTc9mzLBLCGDiAHFoBmI3BA57YuGXr0mqHLaoRKZ7WTOsEKulbXYDukzM2AnYHiXC6VdA1dHpsNnBHaLcyARIIvYGbQYk4o3G/ZjNZcSpatRIB10we6PENa3KmXmbjvb4p0np6r7P8+RbqyceVgsHGaKBwzVQzUnVlpO2haTAK4BU/hMjYXM9bdcKy65gVO0dezDGmGIjVYuzgE+MsxiZPeuSRihPmGZVVjIUQo6C5/Un3nHjVWgjUQvKCY6G2Llouqsmlq9TT6VAgCyopXsG0wGjuhXYzewBC+ZMmbRy1aeXWpJp0lVFVe/JZlLGezkkkwL8gY2vjPWqEwSWPmSTHT34S0dhbyjG/0/qY9S1hBVZzmKkhVUSYn+X8IZtrC025k4u3s9TlNDRD6kt4F1DuyDMEXYN1BNwMVzh1LTZjpYXFpHd2Jm073gjvTfbFo4ICQDVBAYgI38sCI0gAQRzF/FeTgdSSr4DNOPNmdVFYEhhBUwR0I38rQcPZWqUcMACQQe94TEbxEj664lvaWipzFYqLmo2xGkze2BuGlEqK5p9rpltDbECwB6ibxihO4iNjssJ4umZRUrwukCLQCBBAsPAWFxKlQ1ie9EbQFOmBrZWtyZi1+UgC/k3yvh/itKi9cNQlUeJk2Vm8Uc9IPX+mA6GTPaBUYQWgWN9x4gLWG/njYqo9jnjB3xLPl10U0FOnN1E6nKyAzt+LqB4QbgEmcOcQGYUUzmDUAZPu9TN/Zm3dE9Itbce73jCay1YrpFSo+/O4kC/v2/GDi05TjFPL06Zr0GrToUFmEA0u8oBInczPXrFgc9qW0KKrJSab2sL/RPLz+fli4fZCJzeZmdP8HV1RA3alaT5TiA9qeK08xXNShRFBYuJnU1zqb+UkGI8sWv7JzRGZqhQxY5eqCG/En+r76du/qiLwcG5PblfsBLg2/L+EemHBhig8KtosLdMBcSz7oQKaByd5cKBcRPO41cvw4858k1NknqwyKk7EEYgmq5xiDppADqW8uSyJ3t87SxAp5ibVKarqOyEtpmwktAMRJjcW3stunloLbQ9V4KrkM5YsLCGYD/AHZj5Y9fhzwwSoy27qh2IttqLSQP8MQDF8Npk6sy2ZcxBgIigwZi145b49qcMUsWZ6jTPdLd2/LTHLl6Y5SjXIVvqxyllCq04SmWsGYShAgyVOkkkkC0jffHS1aKEsz0wzbtKgtBgT5DYYayWTp0vCCCYmWYm0xuTO5xxS4dQQQtKmBt4R8yd8Duh1OdsT8Sy4Jqdou4WZ3aGPLdtIPuGBKXFqVY9wk21eFltCm+oAg94WPn0waKiJ4QFH90QPWw8owzmM2sXIAi9+nLfASlCsDIRdgX3nUfLCw5/GJ/N+f748wq4dyq5dvoZnX8A/2VT/8AicWHhe1L6/EcLCx2pwvmWvzSMdz/AP4hv9q35pgTMfqf+rCwse3pcI8mR7lv3/LHaeAemFhY19Rmnz8ic9mf7Nv8Tf8AJUxYMh/+H/GPyfCwsSahRDyIrHE/7St/tj/zNgDJbr9dcLCxdp9Ph9xMuR/O+FvQ/wDMuLD7L/8AiaH/ALk/k+FhYzV8j/OglnPtJ4afrU/M4a474Kf+Gv8A9OFhYFeSP50Gdyvnwn3/APRi9/Yx/wDcR/7Rv+alj3CwXiOJi5+U2zM/t+uGqG/w/LHuFjyZC48Dg/THa74WFieYIzS8Jx0efqP0wsLGR4NBl8K/XPA2a29x/MYWFjpdfmOhyR2a8A9RiO5v6H/pwsLAeC/7o/Et0/KyJwsLCx9ORH//2Q=="/>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 name="2 Rectángulo"/>
          <p:cNvSpPr/>
          <p:nvPr/>
        </p:nvSpPr>
        <p:spPr>
          <a:xfrm>
            <a:off x="1142976" y="428604"/>
            <a:ext cx="7215206" cy="120032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s-ES" sz="2400" dirty="0" smtClean="0">
                <a:solidFill>
                  <a:schemeClr val="accent6">
                    <a:lumMod val="40000"/>
                    <a:lumOff val="60000"/>
                  </a:schemeClr>
                </a:solidFill>
                <a:latin typeface="Bodoni MT Black" pitchFamily="18" charset="0"/>
              </a:rPr>
              <a:t>Platero y yo en la voz de María Teresa León. Buenos Aires: Jacobo </a:t>
            </a:r>
            <a:r>
              <a:rPr lang="es-ES" sz="2400" dirty="0" err="1" smtClean="0">
                <a:solidFill>
                  <a:schemeClr val="accent6">
                    <a:lumMod val="40000"/>
                    <a:lumOff val="60000"/>
                  </a:schemeClr>
                </a:solidFill>
                <a:latin typeface="Bodoni MT Black" pitchFamily="18" charset="0"/>
              </a:rPr>
              <a:t>Muchnik</a:t>
            </a:r>
            <a:r>
              <a:rPr lang="es-ES" sz="2400" dirty="0" smtClean="0">
                <a:solidFill>
                  <a:schemeClr val="accent6">
                    <a:lumMod val="40000"/>
                    <a:lumOff val="60000"/>
                  </a:schemeClr>
                </a:solidFill>
                <a:latin typeface="Bodoni MT Black" pitchFamily="18" charset="0"/>
              </a:rPr>
              <a:t>, editor, [1970</a:t>
            </a:r>
            <a:r>
              <a:rPr lang="es-ES" dirty="0" smtClean="0"/>
              <a:t>].</a:t>
            </a:r>
            <a:endParaRPr lang="es-ES" dirty="0"/>
          </a:p>
        </p:txBody>
      </p:sp>
      <p:pic>
        <p:nvPicPr>
          <p:cNvPr id="4" name="3 Imagen" descr="tere.png"/>
          <p:cNvPicPr>
            <a:picLocks noChangeAspect="1"/>
          </p:cNvPicPr>
          <p:nvPr/>
        </p:nvPicPr>
        <p:blipFill>
          <a:blip r:embed="rId2" cstate="print"/>
          <a:stretch>
            <a:fillRect/>
          </a:stretch>
        </p:blipFill>
        <p:spPr>
          <a:xfrm>
            <a:off x="2214546" y="1857364"/>
            <a:ext cx="4071966" cy="4695425"/>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strVal val="#ppt_w*0.05"/>
                                          </p:val>
                                        </p:tav>
                                        <p:tav tm="100000">
                                          <p:val>
                                            <p:strVal val="#ppt_w"/>
                                          </p:val>
                                        </p:tav>
                                      </p:tavLst>
                                    </p:anim>
                                    <p:anim calcmode="lin" valueType="num">
                                      <p:cBhvr>
                                        <p:cTn id="8" dur="2000" fill="hold"/>
                                        <p:tgtEl>
                                          <p:spTgt spid="3"/>
                                        </p:tgtEl>
                                        <p:attrNameLst>
                                          <p:attrName>ppt_h</p:attrName>
                                        </p:attrNameLst>
                                      </p:cBhvr>
                                      <p:tavLst>
                                        <p:tav tm="0">
                                          <p:val>
                                            <p:strVal val="#ppt_h"/>
                                          </p:val>
                                        </p:tav>
                                        <p:tav tm="100000">
                                          <p:val>
                                            <p:strVal val="#ppt_h"/>
                                          </p:val>
                                        </p:tav>
                                      </p:tavLst>
                                    </p:anim>
                                    <p:anim calcmode="lin" valueType="num">
                                      <p:cBhvr>
                                        <p:cTn id="9" dur="2000" fill="hold"/>
                                        <p:tgtEl>
                                          <p:spTgt spid="3"/>
                                        </p:tgtEl>
                                        <p:attrNameLst>
                                          <p:attrName>ppt_x</p:attrName>
                                        </p:attrNameLst>
                                      </p:cBhvr>
                                      <p:tavLst>
                                        <p:tav tm="0">
                                          <p:val>
                                            <p:strVal val="#ppt_x-.2"/>
                                          </p:val>
                                        </p:tav>
                                        <p:tav tm="100000">
                                          <p:val>
                                            <p:strVal val="#ppt_x"/>
                                          </p:val>
                                        </p:tav>
                                      </p:tavLst>
                                    </p:anim>
                                    <p:anim calcmode="lin" valueType="num">
                                      <p:cBhvr>
                                        <p:cTn id="10" dur="2000" fill="hold"/>
                                        <p:tgtEl>
                                          <p:spTgt spid="3"/>
                                        </p:tgtEl>
                                        <p:attrNameLst>
                                          <p:attrName>ppt_y</p:attrName>
                                        </p:attrNameLst>
                                      </p:cBhvr>
                                      <p:tavLst>
                                        <p:tav tm="0">
                                          <p:val>
                                            <p:strVal val="#ppt_y"/>
                                          </p:val>
                                        </p:tav>
                                        <p:tav tm="100000">
                                          <p:val>
                                            <p:strVal val="#ppt_y"/>
                                          </p:val>
                                        </p:tav>
                                      </p:tavLst>
                                    </p:anim>
                                    <p:animEffect transition="in" filter="fade">
                                      <p:cBhvr>
                                        <p:cTn id="11" dur="2000"/>
                                        <p:tgtEl>
                                          <p:spTgt spid="3"/>
                                        </p:tgtEl>
                                      </p:cBhvr>
                                    </p:animEffect>
                                  </p:childTnLst>
                                </p:cTn>
                              </p:par>
                            </p:childTnLst>
                          </p:cTn>
                        </p:par>
                        <p:par>
                          <p:cTn id="12" fill="hold">
                            <p:stCondLst>
                              <p:cond delay="2000"/>
                            </p:stCondLst>
                            <p:childTnLst>
                              <p:par>
                                <p:cTn id="13" presetID="48" presetClass="entr" presetSubtype="0" accel="5000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20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20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17" dur="2000" fill="hold"/>
                                        <p:tgtEl>
                                          <p:spTgt spid="4"/>
                                        </p:tgtEl>
                                        <p:attrNameLst>
                                          <p:attrName>ppt_y</p:attrName>
                                        </p:attrNameLst>
                                      </p:cBhvr>
                                      <p:tavLst>
                                        <p:tav tm="0">
                                          <p:val>
                                            <p:strVal val="#ppt_y"/>
                                          </p:val>
                                        </p:tav>
                                        <p:tav tm="100000">
                                          <p:val>
                                            <p:strVal val="#ppt_y"/>
                                          </p:val>
                                        </p:tav>
                                      </p:tavLst>
                                    </p:anim>
                                    <p:animEffect transition="in" filter="fade">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115616" y="260648"/>
            <a:ext cx="5929354" cy="1200329"/>
          </a:xfrm>
          <a:prstGeom prst="rect">
            <a:avLst/>
          </a:prstGeom>
          <a:effectLst>
            <a:outerShdw blurRad="76200" dist="12700" dir="2700000" sy="-23000" kx="-800400" algn="bl" rotWithShape="0">
              <a:prstClr val="black">
                <a:alpha val="20000"/>
              </a:prstClr>
            </a:outerShdw>
          </a:effectLst>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s-ES" sz="2400" dirty="0">
                <a:solidFill>
                  <a:schemeClr val="accent6">
                    <a:lumMod val="40000"/>
                    <a:lumOff val="60000"/>
                  </a:schemeClr>
                </a:solidFill>
                <a:latin typeface="Bodoni MT Black" pitchFamily="18" charset="0"/>
              </a:rPr>
              <a:t>Platero y yo. Elegía andaluza con ilustraciones de Fernando Marco. Madrid: La Lectura, 1914.</a:t>
            </a:r>
          </a:p>
        </p:txBody>
      </p:sp>
      <p:pic>
        <p:nvPicPr>
          <p:cNvPr id="1026" name="Picture 2" descr="K:\Fundación\Platero y yo\Platero-y-yo.jpg"/>
          <p:cNvPicPr>
            <a:picLocks noChangeAspect="1" noChangeArrowheads="1"/>
          </p:cNvPicPr>
          <p:nvPr/>
        </p:nvPicPr>
        <p:blipFill>
          <a:blip r:embed="rId2" cstate="print"/>
          <a:srcRect/>
          <a:stretch>
            <a:fillRect/>
          </a:stretch>
        </p:blipFill>
        <p:spPr bwMode="auto">
          <a:xfrm>
            <a:off x="3071802" y="2000240"/>
            <a:ext cx="2990769" cy="4320000"/>
          </a:xfrm>
          <a:prstGeom prst="rect">
            <a:avLst/>
          </a:prstGeom>
          <a:noFill/>
        </p:spPr>
      </p:pic>
    </p:spTree>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31" presetClass="entr" presetSubtype="0" fill="hold" nodeType="afterEffect">
                                  <p:stCondLst>
                                    <p:cond delay="0"/>
                                  </p:stCondLst>
                                  <p:iterate type="lt">
                                    <p:tmPct val="5000"/>
                                  </p:iterate>
                                  <p:childTnLst>
                                    <p:set>
                                      <p:cBhvr>
                                        <p:cTn id="11" dur="1" fill="hold">
                                          <p:stCondLst>
                                            <p:cond delay="0"/>
                                          </p:stCondLst>
                                        </p:cTn>
                                        <p:tgtEl>
                                          <p:spTgt spid="1026"/>
                                        </p:tgtEl>
                                        <p:attrNameLst>
                                          <p:attrName>style.visibility</p:attrName>
                                        </p:attrNameLst>
                                      </p:cBhvr>
                                      <p:to>
                                        <p:strVal val="visible"/>
                                      </p:to>
                                    </p:set>
                                    <p:anim calcmode="lin" valueType="num">
                                      <p:cBhvr>
                                        <p:cTn id="12" dur="3000" fill="hold"/>
                                        <p:tgtEl>
                                          <p:spTgt spid="1026"/>
                                        </p:tgtEl>
                                        <p:attrNameLst>
                                          <p:attrName>ppt_w</p:attrName>
                                        </p:attrNameLst>
                                      </p:cBhvr>
                                      <p:tavLst>
                                        <p:tav tm="0">
                                          <p:val>
                                            <p:fltVal val="0"/>
                                          </p:val>
                                        </p:tav>
                                        <p:tav tm="100000">
                                          <p:val>
                                            <p:strVal val="#ppt_w"/>
                                          </p:val>
                                        </p:tav>
                                      </p:tavLst>
                                    </p:anim>
                                    <p:anim calcmode="lin" valueType="num">
                                      <p:cBhvr>
                                        <p:cTn id="13" dur="3000" fill="hold"/>
                                        <p:tgtEl>
                                          <p:spTgt spid="1026"/>
                                        </p:tgtEl>
                                        <p:attrNameLst>
                                          <p:attrName>ppt_h</p:attrName>
                                        </p:attrNameLst>
                                      </p:cBhvr>
                                      <p:tavLst>
                                        <p:tav tm="0">
                                          <p:val>
                                            <p:fltVal val="0"/>
                                          </p:val>
                                        </p:tav>
                                        <p:tav tm="100000">
                                          <p:val>
                                            <p:strVal val="#ppt_h"/>
                                          </p:val>
                                        </p:tav>
                                      </p:tavLst>
                                    </p:anim>
                                    <p:anim calcmode="lin" valueType="num">
                                      <p:cBhvr>
                                        <p:cTn id="14" dur="3000" fill="hold"/>
                                        <p:tgtEl>
                                          <p:spTgt spid="1026"/>
                                        </p:tgtEl>
                                        <p:attrNameLst>
                                          <p:attrName>style.rotation</p:attrName>
                                        </p:attrNameLst>
                                      </p:cBhvr>
                                      <p:tavLst>
                                        <p:tav tm="0">
                                          <p:val>
                                            <p:fltVal val="90"/>
                                          </p:val>
                                        </p:tav>
                                        <p:tav tm="100000">
                                          <p:val>
                                            <p:fltVal val="0"/>
                                          </p:val>
                                        </p:tav>
                                      </p:tavLst>
                                    </p:anim>
                                    <p:animEffect transition="in" filter="fade">
                                      <p:cBhvr>
                                        <p:cTn id="15" dur="3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Hebreo1972si.jpg"/>
          <p:cNvPicPr>
            <a:picLocks noChangeAspect="1"/>
          </p:cNvPicPr>
          <p:nvPr/>
        </p:nvPicPr>
        <p:blipFill>
          <a:blip r:embed="rId2" cstate="print"/>
          <a:stretch>
            <a:fillRect/>
          </a:stretch>
        </p:blipFill>
        <p:spPr>
          <a:xfrm>
            <a:off x="2928926" y="1537528"/>
            <a:ext cx="4621759" cy="5320472"/>
          </a:xfrm>
          <a:prstGeom prst="rect">
            <a:avLst/>
          </a:prstGeom>
        </p:spPr>
      </p:pic>
      <p:sp>
        <p:nvSpPr>
          <p:cNvPr id="4" name="3 Rectángulo"/>
          <p:cNvSpPr/>
          <p:nvPr/>
        </p:nvSpPr>
        <p:spPr>
          <a:xfrm>
            <a:off x="785786" y="428604"/>
            <a:ext cx="7572396" cy="830997"/>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s-ES" sz="2400" dirty="0" smtClean="0">
                <a:solidFill>
                  <a:schemeClr val="accent6">
                    <a:lumMod val="40000"/>
                    <a:lumOff val="60000"/>
                  </a:schemeClr>
                </a:solidFill>
                <a:latin typeface="Bodoni MT Black" pitchFamily="18" charset="0"/>
              </a:rPr>
              <a:t>Platero y yo. Traducción al hebreo de Emmanuel </a:t>
            </a:r>
            <a:r>
              <a:rPr lang="es-ES" sz="2400" dirty="0" err="1" smtClean="0">
                <a:solidFill>
                  <a:schemeClr val="accent6">
                    <a:lumMod val="40000"/>
                    <a:lumOff val="60000"/>
                  </a:schemeClr>
                </a:solidFill>
                <a:latin typeface="Bodoni MT Black" pitchFamily="18" charset="0"/>
              </a:rPr>
              <a:t>Olsvanger</a:t>
            </a:r>
            <a:r>
              <a:rPr lang="es-ES" sz="2400" dirty="0" smtClean="0">
                <a:solidFill>
                  <a:schemeClr val="accent6">
                    <a:lumMod val="40000"/>
                    <a:lumOff val="60000"/>
                  </a:schemeClr>
                </a:solidFill>
                <a:latin typeface="Bodoni MT Black" pitchFamily="18" charset="0"/>
              </a:rPr>
              <a:t>. Jerusalén. Israel, [1972</a:t>
            </a:r>
            <a:r>
              <a:rPr lang="es-ES" dirty="0" smtClean="0"/>
              <a:t>].</a:t>
            </a:r>
            <a:endParaRPr lang="es-E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strVal val="#ppt_w*0.05"/>
                                          </p:val>
                                        </p:tav>
                                        <p:tav tm="100000">
                                          <p:val>
                                            <p:strVal val="#ppt_w"/>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anim calcmode="lin" valueType="num">
                                      <p:cBhvr>
                                        <p:cTn id="9" dur="2000" fill="hold"/>
                                        <p:tgtEl>
                                          <p:spTgt spid="4"/>
                                        </p:tgtEl>
                                        <p:attrNameLst>
                                          <p:attrName>ppt_x</p:attrName>
                                        </p:attrNameLst>
                                      </p:cBhvr>
                                      <p:tavLst>
                                        <p:tav tm="0">
                                          <p:val>
                                            <p:strVal val="#ppt_x-.2"/>
                                          </p:val>
                                        </p:tav>
                                        <p:tav tm="100000">
                                          <p:val>
                                            <p:strVal val="#ppt_x"/>
                                          </p:val>
                                        </p:tav>
                                      </p:tavLst>
                                    </p:anim>
                                    <p:anim calcmode="lin" valueType="num">
                                      <p:cBhvr>
                                        <p:cTn id="10" dur="2000" fill="hold"/>
                                        <p:tgtEl>
                                          <p:spTgt spid="4"/>
                                        </p:tgtEl>
                                        <p:attrNameLst>
                                          <p:attrName>ppt_y</p:attrName>
                                        </p:attrNameLst>
                                      </p:cBhvr>
                                      <p:tavLst>
                                        <p:tav tm="0">
                                          <p:val>
                                            <p:strVal val="#ppt_y"/>
                                          </p:val>
                                        </p:tav>
                                        <p:tav tm="100000">
                                          <p:val>
                                            <p:strVal val="#ppt_y"/>
                                          </p:val>
                                        </p:tav>
                                      </p:tavLst>
                                    </p:anim>
                                    <p:animEffect transition="in" filter="fade">
                                      <p:cBhvr>
                                        <p:cTn id="11" dur="2000"/>
                                        <p:tgtEl>
                                          <p:spTgt spid="4"/>
                                        </p:tgtEl>
                                      </p:cBhvr>
                                    </p:animEffect>
                                  </p:childTnLst>
                                </p:cTn>
                              </p:par>
                            </p:childTnLst>
                          </p:cTn>
                        </p:par>
                        <p:par>
                          <p:cTn id="12" fill="hold">
                            <p:stCondLst>
                              <p:cond delay="2000"/>
                            </p:stCondLst>
                            <p:childTnLst>
                              <p:par>
                                <p:cTn id="13" presetID="3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800" decel="100000"/>
                                        <p:tgtEl>
                                          <p:spTgt spid="2"/>
                                        </p:tgtEl>
                                      </p:cBhvr>
                                    </p:animEffect>
                                    <p:anim calcmode="lin" valueType="num">
                                      <p:cBhvr>
                                        <p:cTn id="16" dur="800" decel="100000" fill="hold"/>
                                        <p:tgtEl>
                                          <p:spTgt spid="2"/>
                                        </p:tgtEl>
                                        <p:attrNameLst>
                                          <p:attrName>style.rotation</p:attrName>
                                        </p:attrNameLst>
                                      </p:cBhvr>
                                      <p:tavLst>
                                        <p:tav tm="0">
                                          <p:val>
                                            <p:fltVal val="-90"/>
                                          </p:val>
                                        </p:tav>
                                        <p:tav tm="100000">
                                          <p:val>
                                            <p:fltVal val="0"/>
                                          </p:val>
                                        </p:tav>
                                      </p:tavLst>
                                    </p:anim>
                                    <p:anim calcmode="lin" valueType="num">
                                      <p:cBhvr>
                                        <p:cTn id="17" dur="800" decel="100000" fill="hold"/>
                                        <p:tgtEl>
                                          <p:spTgt spid="2"/>
                                        </p:tgtEl>
                                        <p:attrNameLst>
                                          <p:attrName>ppt_x</p:attrName>
                                        </p:attrNameLst>
                                      </p:cBhvr>
                                      <p:tavLst>
                                        <p:tav tm="0">
                                          <p:val>
                                            <p:strVal val="#ppt_x+0.4"/>
                                          </p:val>
                                        </p:tav>
                                        <p:tav tm="100000">
                                          <p:val>
                                            <p:strVal val="#ppt_x-0.05"/>
                                          </p:val>
                                        </p:tav>
                                      </p:tavLst>
                                    </p:anim>
                                    <p:anim calcmode="lin" valueType="num">
                                      <p:cBhvr>
                                        <p:cTn id="18" dur="800" decel="100000" fill="hold"/>
                                        <p:tgtEl>
                                          <p:spTgt spid="2"/>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descr="data:image/jpeg;base64,/9j/4AAQSkZJRgABAQAAAQABAAD/2wCEAAkGBxQSEhQUEhQUFRQWFBQVFBUUFRQWFRQUFRUWFhQVFRQYHCggGBolGxYUITEhJSkrLi4uFx8zODMsNygtLisBCgoKDg0OFxAPFywcHBwsLCwsLC0sLCwsLCwsLCwsLC0sLCwsLCw0LCwsLC0sLCwsLC8sLCwsLCwsLCwsLCwsLP/AABEIAKkA0AMBIgACEQEDEQH/xAAbAAACAwEBAQAAAAAAAAAAAAACAwEEBQAGB//EADoQAAIBAwMCBAMGBQQBBQAAAAECEQADIQQSMUFRBRMiYTJxkQYjQoGhsVJiwfDxFCQzclMVQ4KS4f/EABkBAQEBAQEBAAAAAAAAAAAAAAEAAgMEBf/EACERAQEAAgICAgMBAAAAAAAAAAABAhEDMRIhBEGBofBR/9oADAMBAAIRAxEAPwD6QLdGlmmKtOtrXzntAtqmrao1WmAVIC26LZTAKKKWdl7K7ZTKmKtDyJ20QWmEUIFGlt22oK0dRUNsvxtPuzVO1bGKv+M/8ZqrZGBQ6To5FpoWhQU1TSkqlGFrlogakkLU7a6jFQ2HbXbaOpq0zsG2oimGhpWy2FDtpxFLIrNalVbYp6igUUwVqES0YFQKMClm1Irq6ka3WJaQ3LjBUX4mMwOnSllYFGKr6bULcUOjBlYSrKQQR7EUjX67Z6E2m4VLettqIgwblw9FH6/Ui0zV5hVfV3tiM3MAkA4k9BPzivPP573EcNOYtFlIFwlW3eXYBG1QCDudjx1xU67xhLenO+9vuXSfLDR/FtWNoELKzJ96fFRo+BXXJvI7b9jj1RAJadwX2BGPnWqVrx1qGBg7z6QTJVXYCAFk7QOTkuxngVv+B6IW0kXHuF8ksTtBE4RD8AGRHPeiwu8a+A/Kq1qrPjPwGq1qsfbrOlhKy7d+1I+8u8qYJx0ImtRaRdvKSArrO7I3AbsRGM8kGtQUrS37bsId5mYJxOTHuMGrQ0eD63yZmRPXExxn9BVe3cuQ/rSQMYjaZ5YdsV1m853eu2fTIPYk+mcfpSFuzo4I+8uGI5IzHfFNGl59b5IPIxHQY4NZwuXCcXLfDDn5R8sz9aspcuBwGZIkT0J6kTEcHigU46Exi7dGO49u49v1o72j3FvvHAbpiBxwPy/WqtvU3f47REwSCMcf0q0r3BO8pwdvQAjqZOZxSC/9A3/muY+Xef7+VTqfDy//ALrD0FcAZmJP6ChL3YcE2w230wchvelJevEzNsgEiAY3CRPPXtHepNQ0DUQoXFZpiutOUUpKaKmxgUVQKp3/ABS0huh3ANm2t27P4LbbtrH29DfSlirpqj45ZZ9PeVBLm22wdS4EqB7yBV1WBEggg5BGQQeCDVPUeLWbbbXuoH52Tuf29Cyf0pgZVm95TeajA2riebJwLlsQWJ7XUVgd34lkESs0q7eQ39Qbg3qj2wVHLsBt01kDhpc3Wg4krXeLWWbSMbEXLLqXtYIe2HBnaD8SEMcGCJ61kajXskXpto928HtWAUa4wC7N7sxi36QF3QQJkHOdsvQa64yHdcuKt9kaX5t6S0YkL3YnaBOXI7CKyE8DWyPNi5J2LbS6qZIBCKtkeqSCcEgjrV7w3SerezPcuTuPkoWCseSbtwQDGABBAHWm6val3eA4vH0rvvB7pnpas+oCepwO5qDX0egXYpe1ZW5tG8IoKg9QCRJFW7VoKAqgADgAQB8hS9ALgtr5xQ3PxbAQo9hJMx369hViuZZfjXwGq9qneOfBSLVZvbtOj1NZ1uwQAwsruD4z+HuufT071oCslNVbFvaGukD1CYBhYxMCBwPzrUFWXBEEWRLj1+oc5MT7GD+dDbVgrL5AyIMcERwRPctSLtq35YZrlwrI5ImfpjiasNqLarbDXLgkEqThmBMerHvWmTTZBZT5OGJ3ZGCxALHvinXSSxmyxzM7uo4PtwKr6bVohJ8xmJk7SMYzjEiQfzpt0oFDeayAyAVjp+XShG29Kjbd1mCTtgnhQvOPpQ3re9AGss0HZBJnaeSD2wKY10XWIt3SGgYiBg56djS7N5AQRfciRggbTJjOBzuFIRqbSswZrDEsASc4PYilbBn/AG9wcGZJ5E4PcH9qs37gDOPNYE/DI9KtmeOetd/q1ACm6SS4zHw/y/IwRUGmnA54HPP5+9Q1FQtWKYqpThWJ414v5ARVAa7cLC2pmPSJZ2jO1ZE/MDrXnV0ty6Zv6i87H8Nt2s219kS2QY+ZJrlnz4cd1lfb08fBnyTc6e/mvCa3Qtde7qACbjgnYM+dp7N4pcsAdymxvYmoTxs6PcfNa+iglrLOr3FIE/dOcz3ViZ6R1t+C6vaoW4wD27r3rbYCvZdpvBPZDcg9oQ9a7cecym45cnHcLqoFwqFt2ru3TXiQ9wNHlqieYWtn8PmWyvHBBIyaR9ovF109sWbSql+7EWVkeTZg73vMI2sVkEk46cEnG+0OrawqWrUT54Fv0lyotnUJuVBlmC+VGDkCszwTwne/+4YjczF0Zyb9wgkEPtl4kfAsnv0NdZHF7XT+On/SrLBzcM+m2y27VlYAEqvpBgRJJG49q2vs94dpjb8y35d4PE3AFZTtxFvGEBmP3NY+qXegtFmtAqFlgTdCRH+20STs7BnBI6zVrT6i+jW9Pp2HwjGotKDbtKI37LRUqJhQGyTPY0XpN1vB7J/CR7K9xR9FYCrOn0iW/gRV7kASfmeTTAaKsJ1RU1BoTJ8c+Gq9s0/x0+mq1s1l1nSxNZ9u623N20WO2D6Yj8fznpV9ff8AsVlW7BgbrCmQvwwAMZBkmtxU6xcKq265bI5UggkQSW3Y7AfSjm7G7fZKf9ZA4A495qLenUkbrMTjmYmZ49/3o9Pb9LKbMDmJwx3HgTjvSyMOS+WteX2MBoIxM/JqItcP47RAPt9D/fSqzW8H/bkkjPaRgTmetMfTKNrCwZJznIg44P51I/TvdY4NkkGcAjBE8c8R+tG7u7EW/K2ywGPVCxJHTqKXYsrbdttlsKYImCABCiTyc/Su04CH0WH7N8R9Jx1+X6VAVzzWPNqTuIE4MEDqPfPzp2qDzbgWZJMz15474zzzShpbRUk2mBhsMWBOYiTjM4ovELSllU2HYLtClZ2jg9OgqDWNC1EaEisUx4j7Vj7/AEbDB/3Ck9CpVG2+xJUH5Kaht0EDBgweoJHNT9srjzp7dsqCzXLgLCQTZVYSem7ecjOKy9Z4wVtyyhLnCLdMI7fwi4oIM9OvtXzfl4W8k8e9PrfFyk47vpds3GXThLzIlsW4ZAiG2oC5JLqS5OZJ5NK+xt0ajF/4ltg2bggD1BTcKnIDhUtyO0yDJrtMqXrX3mo1Vt3HwW9MwVZ6bXtMWPuW+lAXW/ZYtcti3p4tOFRk1JSAkXE3HYYggwesQCa93x5n788t2/48PPcfXhjqQr7P2dTc3Pp1AhAtu9cj0iJ2WhHpYyskgwABiq3hWtteUbtldVZKfdXy7orG5OLQYKSWLtLEcAZ6Vsv415WmRLbokoA92eL1z1NbtDjeskkmQvpwSYpfhdjS+el43gWtAeW9m4fLQEBSl1GkySCTcMbtxkjAr1PMPwzWeYGS3eYBYW5Ntka44HqPl2UFzb23NJrW02uGlUkooTBYixftMx77m3bz7Eg1qa7wq3eO5hDRG4BTI7MGBDD5j5UrwjwQWGY7g4IXYCigptLcH8x8orO1pq2Lu5Q0MJAMMCrCe6ng0yaGumsHRlcaEGiqZY3jx9NV7dP8f+Gq1s0O06P3YPyP7Vn2Gttb2h3O0K/8w6CDEVenB44PPHHX2qlbuP1u2ogcbc8f/tajNdevWmVQ1y4NskN+IyYJmO4o9T5Yba124I2yOYzuUzH9xQzeGC9rcADG358dTwaf5hO4hrZDBSmcyY+g5pBd3VJCQ9wgSeBDQVJ3SOmOKb6bm9heeAZhegwRAIkmkWdRcJA3WD7AEdRMGOauXbd0ztFsSMBhMcYJHOZ+gqUBp76GQt923gAEgmCSYIMRn+lE15BCee6kFt0DLFu+O4PFP8t94gW9mZx6pjBH5zSraXhnbbJJAJAkxGWJkZwKlTWcAt984CSzzwsTjjMYqL95WKAXypWBx8Z4kmIzmidb3QWySoBB+HdJmB2OPpQWlu4+7tATkHkZzGamdNc0LVINQ1YpjyH2ptx5N3nymdmUZYoy7WcKMnaSsx0JrH0N5b2oMEEWraMhBDAtdLSwjGBbgf8AY1s/anSIwsXbhCpZuHcx4Rbi7Nx/lDbJ9prE1HhlrQv5tpfKVyq6i2WLICd3lX7bsfgJ3KR7jjr5ufh8sbnO5P79Pbwc2r4Xq1so0HvWT4/YRUe6PSwMsyiWIMKwgZbEY7gV2n1V1mW40Cy4AVSsMGYM9sk9yiyRiNy+9Ns621qL6WFuW4R1e8xYAek7ltqfxOSMgTABmJFePi4uTHkk/L1cnJx5YW/g699jPOW2wXyCiwqs7NiOqLAQnrBPTtV77MfZTyFdbyWXn4WXeXA6qWbgTnEV6xSDwZqYr7HlXyPTGs6G7p58o+ba5FlyA6+1u4ens31FaOj1a3AdsgqYZWBV1PZlPH7GrO2pihIiuijioigbdFdUxXGoMXx/4aq2zVrx/wCGqiGh1nRpEgjuCPqIqnf0KqAEthpG0zOQAYkz1MZ96tismxftiPvbuOh3GYI5MSf81qCrbPJBNliwBj1SYAjn/wCRFM0mmQyGs7QfmQc8HPOBVS1sO4rcuLBJMdtx7DiWP1ptjWIrf8jkAZ3AkHmfkRFLKbdsQCdMd2CYY/Fg9+/7Vp2L7ENKMNowCQS2OhrPtupRwbj4hX5lckcROeKFmVW2+bcBxJjrHHHQKPrUl3/1F+Baee39eKs6TUsx9SMvufkP6k/Ssy1q02sPOYqYAJUk5AgqQOPiGfftTGupCEXiACQCByeT07NUVy1r3IzZcHaD1iYyBj+5p13VMEDBGJ6oAdw5rLW8ggjUGQIBIJ5OOn8tX/PXf/ykSFO2PTDAwZI6wf7irSaYqGrhXNWKXmftG7hbWwkTdhwFDhk8tyylDhpjjuK814xodrWbVyGsXLtg2whJtMDdTcEViWVDK7kkqPuyIlq9Z468WsMFcsvlFiABcU7wTP4QFJb2Bry3jXi6+UrKpt3Fu2rllbiytu45Oy6gMHy3Xf6WgqVEhZFbw6GTWv6hL9xbflecqXbl51EbRE27Adj6QDDNnoowZpXjXiunS0UdluO2Clhd1iwo5LBQN5A6McnoBisnT/Zyw6qlo37t3aAW8y+VDdXuGFtADmPVPAFeo8M+w2mtslxvMuuu0jzLjFAw/EE45yAZrXqM+294Ppbduyi2kKIFEKwIbPVgc7j1mrgrhS7weG2kAkeknofcdawEaixu25iGDfTp8qHTaXaZ3T/iKZcViVIMDO4czxESOmaV5V2PjE7YmB8Un1cdoqS3UVXdH9UMMkFZHAHIOOv9afUHV1dXGgsTx/4aqJVvx74TVRKHUdZqW78CfLBxAiIxkGMRWmoqQK1Gaq7bu0R5YaTuxiOke9Mtq28Ehdu0Bu4YAztxxJqwq0QFIUYvdrUxJwYJn6020l3f6ghXPPxe0GPrVtRRqKkhEH8I+goxbHG0R8hUhaYq0aW3JZX+EfQU1UE8D6D8qlBTAKilRUtRAULVmrbwHi+oXUNulGQHyrSEuWuqT9+6W0BL7ioQcDarmYaa1PBPBWa4+o1aKbrMGQEAlIESQCQCMAAExkzJNR9ldA0tqLi7WuAC2kAeVZElQB+EtIMdgo6V6QCtXLXqHX2YtMU1k6a2zIsEKSsBwZaZ7UCtEj/Unt1PBJMHpggVjDLymznPG6bgNTNY+mvqGk6gtGSOhgc/4qbNxdrg32aApk9NuSV+c/pXTTm2JrprJ1CoQJvNhIMdRGT+eD+VFatqxhbzkgzyf5TBn8vrQGmWqJrIa8lwFjuDBJwBPoBLbTwOf2iuK2iNxe4RO38UyFziKi2A01NZWiZHubh5iv8AEVI9MgbcmM1pmhMbx74T+VVEq34/8P8Afeqtuh0NWiioUU0LWoLEAVIFFFEFq2NBUUYFEq0YWra0ECmKKlUpqrVtaSgowKlRR1M1EUD0xqUxrNUVgK64TtO0Seg4oqIVR1ZtsXQgi2gfgwRAx8X16UThyW2W7RWSA0ifmRHPFFrLsPG1iAoJKuywCSDgHJx+tVCbZj0XenEAckgnP1+QrUmmb7aGnB4dEDe0cYk8d6tKVBj0yQT04ET/AErIvhSyKVuEQNjdt4yH+UCk21RSR5Vz0tjJO7jp1ytQeiKr1A/xXG4o6jqenSJ/cVlad5BXZcCrJWZiIGPnk/nXWkVQCtlzvUhsmQBAz8+cUs6ajXFHJX6jpzUG+o6jkDGcngGOODWalhX2hrDBQGwW43ZM9ZkfrXWpUkrYyTJ9RnHHP/ZvoaE16g1R0+ouloa3Czhuwjr7zV40Ji/aD4f770i0Kd4/8P8AftSbJxQ6fRy0wUCimAUpIowKgCjUUoQFEoqBTUFCSopqioUUQqZtTRChoppYC5xSmFMc0tzWa3igLStXIUwwU/xHgZFWBXOgIggEdjVDti29QWXYLwL7vi2gYIOACIamWiQ21rwY5G2AJPbHXIq8dDb/APGn/wBRRHTrMlVnmYE/WtbTIO4ek6kggwZA9+P1+lSLJYlRqCTBMcmMGeZ7cd61jp16qs/IVPkDsO2BGPnVtM6/cARVa8RPqDrIJWOTnP8AiiZlVoa8/AMScjnBHcfvV60AZG2AMCQIPypi2hJMCTH6TH71bDK/06lS3n3WAIHJwZxj8+aYHT0XN74hTgmYDNDYyPUa1AtFFWwzNJdTzPS1wkiNpDbckmTPyI+laZqNtcaExfHvhqvap/jvw/mKRarLospTRSUpq0g5RRgUCU1aUkLTFFcKi0zGdwAzjMyO/tUKaKKoFTUzXVM0DUrTOxVd42sRkAyAe09atrSdSpPFKZsU5qSy1ludGh6MGkCmJzVBYaBXFakVNaY2XticnP6fKuAojXCgoiiFRU0pIFdUVNGwihY0RoHoMYnjh9P5ik2qZ438P5j96VZodFlaclJWnLSDkpyUlKclaRgFGKBaMUCiFTULXVMBY0FMagqbiKhhRmoNBf/Z">
            <a:hlinkClick r:id="rId2"/>
          </p:cNvPr>
          <p:cNvSpPr>
            <a:spLocks noChangeAspect="1" noChangeArrowheads="1"/>
          </p:cNvSpPr>
          <p:nvPr/>
        </p:nvSpPr>
        <p:spPr bwMode="auto">
          <a:xfrm>
            <a:off x="53975" y="-966788"/>
            <a:ext cx="2476500" cy="20193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 name="2 Rectángulo"/>
          <p:cNvSpPr/>
          <p:nvPr/>
        </p:nvSpPr>
        <p:spPr>
          <a:xfrm>
            <a:off x="785786" y="428604"/>
            <a:ext cx="7572428" cy="120032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s-ES" sz="2400" dirty="0" smtClean="0">
                <a:solidFill>
                  <a:schemeClr val="accent6">
                    <a:lumMod val="40000"/>
                    <a:lumOff val="60000"/>
                  </a:schemeClr>
                </a:solidFill>
                <a:latin typeface="Bodoni MT Black" pitchFamily="18" charset="0"/>
              </a:rPr>
              <a:t>Platero y yo. Elegía andaluza, ilustraciones de Fernando Marco. - [Madrid]: Agrupación</a:t>
            </a:r>
          </a:p>
          <a:p>
            <a:r>
              <a:rPr lang="es-ES" sz="2400" dirty="0" smtClean="0">
                <a:solidFill>
                  <a:schemeClr val="accent6">
                    <a:lumMod val="40000"/>
                    <a:lumOff val="60000"/>
                  </a:schemeClr>
                </a:solidFill>
                <a:latin typeface="Bodoni MT Black" pitchFamily="18" charset="0"/>
              </a:rPr>
              <a:t>Nacional del Comercio del Libro, [1973].</a:t>
            </a:r>
            <a:endParaRPr lang="es-ES" sz="2400" dirty="0">
              <a:solidFill>
                <a:schemeClr val="accent6">
                  <a:lumMod val="40000"/>
                  <a:lumOff val="60000"/>
                </a:schemeClr>
              </a:solidFill>
              <a:latin typeface="Bodoni MT Black" pitchFamily="18" charset="0"/>
            </a:endParaRPr>
          </a:p>
        </p:txBody>
      </p:sp>
      <p:pic>
        <p:nvPicPr>
          <p:cNvPr id="4" name="3 Imagen" descr="fernando.jpg"/>
          <p:cNvPicPr>
            <a:picLocks noChangeAspect="1"/>
          </p:cNvPicPr>
          <p:nvPr/>
        </p:nvPicPr>
        <p:blipFill>
          <a:blip r:embed="rId3" cstate="print"/>
          <a:stretch>
            <a:fillRect/>
          </a:stretch>
        </p:blipFill>
        <p:spPr>
          <a:xfrm rot="20989934">
            <a:off x="548655" y="1927085"/>
            <a:ext cx="5214974" cy="4252210"/>
          </a:xfrm>
          <a:prstGeom prst="rect">
            <a:avLst/>
          </a:prstGeom>
        </p:spPr>
      </p:pic>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2000"/>
                                        <p:tgtEl>
                                          <p:spTgt spid="3"/>
                                        </p:tgtEl>
                                      </p:cBhvr>
                                    </p:animEffect>
                                  </p:childTnLst>
                                </p:cTn>
                              </p:par>
                            </p:childTnLst>
                          </p:cTn>
                        </p:par>
                        <p:par>
                          <p:cTn id="8" fill="hold">
                            <p:stCondLst>
                              <p:cond delay="2000"/>
                            </p:stCondLst>
                            <p:childTnLst>
                              <p:par>
                                <p:cTn id="9" presetID="40" presetClass="path" presetSubtype="0" accel="50000" decel="50000" fill="hold" nodeType="afterEffect">
                                  <p:stCondLst>
                                    <p:cond delay="0"/>
                                  </p:stCondLst>
                                  <p:childTnLst>
                                    <p:animMotion origin="layout" path="M -0.08142 0.01087 C -0.07847 -0.01434 -0.07448 -0.03838 -0.06649 -0.03838 C -0.05747 -0.03838 -0.05434 -0.01434 -0.05139 0.01087 C -0.0474 0.03884 -0.04445 0.06682 -0.03438 0.06682 C -0.02535 0.06682 -0.0224 0.03884 -0.0184 0.01087 C -0.01649 -0.01434 -0.0125 -0.03838 -0.00347 -0.03838 C 0.00451 -0.03838 0.00851 -0.01434 0.01163 0.01087 C 0.01458 0.03884 0.01858 0.06682 0.0276 0.06682 C 0.03663 0.06682 0.04358 0.01087 0.04358 0.0111 C 0.04653 -0.01434 0.04965 -0.03838 0.05851 -0.03838 C 0.06753 -0.03838 0.07066 -0.01434 0.07361 0.01087 C 0.0776 0.03884 0.08055 0.06682 0.09062 0.06682 C 0.09965 0.06682 0.1026 0.03884 0.10555 0.01087 C 0.10955 -0.01434 0.1125 -0.03838 0.12153 -0.03838 C 0.12951 -0.03838 0.13351 -0.01434 0.13663 0.01087 C 0.13958 0.03884 0.14358 0.06682 0.1526 0.06682 C 0.16163 0.06682 0.16458 0.03884 0.16858 0.01087 " pathEditMode="relative" rAng="0" ptsTypes="fffffffffffffffff">
                                      <p:cBhvr>
                                        <p:cTn id="10" dur="2000" fill="hold"/>
                                        <p:tgtEl>
                                          <p:spTgt spid="4"/>
                                        </p:tgtEl>
                                        <p:attrNameLst>
                                          <p:attrName>ppt_x</p:attrName>
                                          <p:attrName>ppt_y</p:attrName>
                                        </p:attrNameLst>
                                      </p:cBhvr>
                                      <p:rCtr x="125" y="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85918" y="500042"/>
            <a:ext cx="6000760" cy="830997"/>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s-ES" sz="2400" dirty="0" err="1" smtClean="0">
                <a:solidFill>
                  <a:schemeClr val="accent6">
                    <a:lumMod val="40000"/>
                    <a:lumOff val="60000"/>
                  </a:schemeClr>
                </a:solidFill>
                <a:latin typeface="Bodoni MT Black" pitchFamily="18" charset="0"/>
              </a:rPr>
              <a:t>Srdce</a:t>
            </a:r>
            <a:r>
              <a:rPr lang="es-ES" sz="2400" dirty="0" smtClean="0">
                <a:solidFill>
                  <a:schemeClr val="accent6">
                    <a:lumMod val="40000"/>
                    <a:lumOff val="60000"/>
                  </a:schemeClr>
                </a:solidFill>
                <a:latin typeface="Bodoni MT Black" pitchFamily="18" charset="0"/>
              </a:rPr>
              <a:t> v </a:t>
            </a:r>
            <a:r>
              <a:rPr lang="es-ES" sz="2400" dirty="0" err="1" smtClean="0">
                <a:solidFill>
                  <a:schemeClr val="accent6">
                    <a:lumMod val="40000"/>
                    <a:lumOff val="60000"/>
                  </a:schemeClr>
                </a:solidFill>
                <a:latin typeface="Bodoni MT Black" pitchFamily="18" charset="0"/>
              </a:rPr>
              <a:t>Nepohode</a:t>
            </a:r>
            <a:r>
              <a:rPr lang="es-ES" sz="2400" dirty="0" smtClean="0">
                <a:solidFill>
                  <a:schemeClr val="accent6">
                    <a:lumMod val="40000"/>
                    <a:lumOff val="60000"/>
                  </a:schemeClr>
                </a:solidFill>
                <a:latin typeface="Bodoni MT Black" pitchFamily="18" charset="0"/>
              </a:rPr>
              <a:t>. Bratislava, </a:t>
            </a:r>
            <a:r>
              <a:rPr lang="es-ES" sz="2400" dirty="0" err="1" smtClean="0">
                <a:solidFill>
                  <a:schemeClr val="accent6">
                    <a:lumMod val="40000"/>
                    <a:lumOff val="60000"/>
                  </a:schemeClr>
                </a:solidFill>
                <a:latin typeface="Bodoni MT Black" pitchFamily="18" charset="0"/>
              </a:rPr>
              <a:t>Slovensky</a:t>
            </a:r>
            <a:r>
              <a:rPr lang="es-ES" sz="2400" dirty="0" smtClean="0">
                <a:solidFill>
                  <a:schemeClr val="accent6">
                    <a:lumMod val="40000"/>
                    <a:lumOff val="60000"/>
                  </a:schemeClr>
                </a:solidFill>
                <a:latin typeface="Bodoni MT Black" pitchFamily="18" charset="0"/>
              </a:rPr>
              <a:t> </a:t>
            </a:r>
            <a:r>
              <a:rPr lang="es-ES" sz="2400" dirty="0" err="1" smtClean="0">
                <a:solidFill>
                  <a:schemeClr val="accent6">
                    <a:lumMod val="40000"/>
                    <a:lumOff val="60000"/>
                  </a:schemeClr>
                </a:solidFill>
                <a:latin typeface="Bodoni MT Black" pitchFamily="18" charset="0"/>
              </a:rPr>
              <a:t>Spisovatel</a:t>
            </a:r>
            <a:r>
              <a:rPr lang="es-ES" sz="2400" dirty="0" smtClean="0">
                <a:solidFill>
                  <a:schemeClr val="accent6">
                    <a:lumMod val="40000"/>
                    <a:lumOff val="60000"/>
                  </a:schemeClr>
                </a:solidFill>
                <a:latin typeface="Bodoni MT Black" pitchFamily="18" charset="0"/>
              </a:rPr>
              <a:t>, 1974.</a:t>
            </a:r>
            <a:endParaRPr lang="es-ES" sz="2400" dirty="0">
              <a:solidFill>
                <a:schemeClr val="accent6">
                  <a:lumMod val="40000"/>
                  <a:lumOff val="60000"/>
                </a:schemeClr>
              </a:solidFill>
              <a:latin typeface="Bodoni MT Black" pitchFamily="18" charset="0"/>
            </a:endParaRPr>
          </a:p>
        </p:txBody>
      </p:sp>
      <p:pic>
        <p:nvPicPr>
          <p:cNvPr id="3" name="2 Imagen" descr="BRATISLAVA.png"/>
          <p:cNvPicPr>
            <a:picLocks noChangeAspect="1"/>
          </p:cNvPicPr>
          <p:nvPr/>
        </p:nvPicPr>
        <p:blipFill>
          <a:blip r:embed="rId2" cstate="print"/>
          <a:stretch>
            <a:fillRect/>
          </a:stretch>
        </p:blipFill>
        <p:spPr>
          <a:xfrm rot="20893441">
            <a:off x="-4790090" y="1454003"/>
            <a:ext cx="3514743" cy="4526563"/>
          </a:xfrm>
          <a:prstGeom prst="rect">
            <a:avLst/>
          </a:prstGeom>
        </p:spPr>
      </p:pic>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path" presetSubtype="0" accel="50000" decel="50000" fill="hold" grpId="0" nodeType="afterEffect">
                                  <p:stCondLst>
                                    <p:cond delay="0"/>
                                  </p:stCondLst>
                                  <p:childTnLst>
                                    <p:animMotion origin="layout" path="M 0 0  C -0.022 -0.02265  -0.033 -0.06128  -0.027 -0.09991  C -0.024 -0.11323  -0.02 -0.12655  -0.014 -0.13721  C -0.01 -0.10657  0.004 -0.07859  0.025 -0.06128  C 0.025 -0.09858  0.041 -0.13454  0.068 -0.15053  C 0.077 -0.15719  0.087 -0.15985  0.097 -0.16118  C 0.082 -0.13854  0.074 -0.10657  0.077 -0.07327  C 0.099 -0.09724  0.13 -0.10257  0.157 -0.08525  C 0.166 -0.07993  0.175 -0.0706  0.181 -0.06128  C 0.158 -0.06394  0.134 -0.05195  0.117 -0.02797  C 0.144 -0.01998  0.167 0.00799  0.174 0.04662  C 0.176 0.05994  0.176 0.07327  0.174 0.08659  C 0.161 0.06128  0.139 0.04396  0.115 0.0413  C 0.127 0.0746  0.124 0.11589  0.106 0.14653  C 0.099 0.15719  0.091 0.16651  0.082 0.17184  C 0.089 0.14253  0.085 0.10923  0.072 0.08259  C 0.06 0.11589  0.034 0.13854  0.004 0.13854  C -0.007 0.13854  -0.017 0.13587  -0.026 0.13055  C -0.004 0.11989  0.013 0.09458  0.021 0.06394  C -0.007 0.07193  -0.036 0.05994  -0.055 0.02931  C -0.062 0.01732  -0.066 0.00533  -0.069 -0.00799  C -0.049 0.00932  -0.023 0.01199  0 0  Z" pathEditMode="relative" ptsTypes="">
                                      <p:cBhvr>
                                        <p:cTn id="6" dur="2000" fill="hold"/>
                                        <p:tgtEl>
                                          <p:spTgt spid="2"/>
                                        </p:tgtEl>
                                        <p:attrNameLst>
                                          <p:attrName>ppt_x</p:attrName>
                                          <p:attrName>ppt_y</p:attrName>
                                        </p:attrNameLst>
                                      </p:cBhvr>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0.01268 0.08533 C 0.01354 0.10337 0.01285 0.12326 0.02049 0.13899 C 0.02344 0.15957 0.02639 0.19681 0.03472 0.21323 C 0.03837 0.23427 0.03247 0.20444 0.03993 0.2271 C 0.04879 0.2537 0.03594 0.2234 0.04254 0.24098 C 0.04375 0.24398 0.04497 0.24699 0.04636 0.24977 C 0.04722 0.25162 0.04827 0.253 0.04896 0.25485 C 0.05174 0.26179 0.05261 0.27035 0.05556 0.27729 C 0.06268 0.29394 0.06927 0.31313 0.07882 0.32747 C 0.09115 0.3462 0.10695 0.35892 0.1191 0.37766 C 0.12639 0.38876 0.13299 0.40078 0.13993 0.41235 C 0.14827 0.42622 0.15938 0.43732 0.16841 0.45027 C 0.18299 0.47155 0.15764 0.44519 0.18143 0.46762 C 0.18854 0.48404 0.19879 0.50115 0.21007 0.51272 C 0.2158 0.52798 0.20903 0.51434 0.2165 0.52127 C 0.22032 0.52474 0.22188 0.53168 0.2257 0.53515 C 0.22795 0.53723 0.23073 0.53746 0.23334 0.53862 C 0.24358 0.55203 0.24584 0.54602 0.25816 0.55411 C 0.27032 0.56221 0.28073 0.5703 0.29445 0.57308 C 0.31268 0.58695 0.33733 0.58973 0.35816 0.59389 C 0.3908 0.60037 0.42379 0.60175 0.45677 0.6043 C 0.50677 0.60337 0.5566 0.60453 0.60608 0.59574 C 0.62622 0.58603 0.64844 0.57978 0.66979 0.57493 C 0.6915 0.56498 0.70834 0.55481 0.73073 0.55249 C 0.74636 0.54741 0.76059 0.53654 0.77622 0.53168 C 0.78351 0.5259 0.79028 0.51827 0.79827 0.51619 C 0.80417 0.51017 0.8066 0.50763 0.81389 0.50578 C 0.82084 0.50115 0.82466 0.49607 0.83212 0.4919 C 0.84427 0.47502 0.82865 0.49491 0.83993 0.48496 C 0.84966 0.47618 0.8382 0.48196 0.84775 0.47803 C 0.84896 0.47687 0.85018 0.47525 0.85157 0.47456 C 0.85313 0.47363 0.85521 0.47409 0.85677 0.47294 C 0.86059 0.47016 0.86354 0.46554 0.86719 0.46253 C 0.87292 0.45212 0.87709 0.44819 0.88663 0.44519 C 0.8941 0.43524 0.90365 0.42807 0.91389 0.42437 C 0.92275 0.41674 0.93282 0.41258 0.94254 0.40703 C 0.94948 0.4031 0.95573 0.3987 0.9632 0.39662 C 0.96459 0.39546 0.9658 0.39408 0.96719 0.39315 C 0.96875 0.39223 0.97084 0.39269 0.9724 0.39153 C 0.97396 0.39038 0.97466 0.38783 0.97622 0.38644 C 0.97934 0.38367 0.98316 0.38298 0.98663 0.38113 C 0.9875 0.37951 0.98802 0.37719 0.98924 0.37604 C 0.99028 0.37488 0.99202 0.37511 0.99323 0.37419 C 0.99792 0.37095 0.99983 0.36609 1.00486 0.36378 C 1.01007 0.35684 1.01476 0.35199 1.0217 0.34829 C 1.02396 0.34019 1.02709 0.34135 1.03334 0.33973 C 1.03872 0.32886 1.04462 0.31938 1.05157 0.31013 C 1.0566 0.30342 1.06181 0.30157 1.0658 0.29301 C 1.07066 0.28214 1.07761 0.27405 1.08282 0.26341 C 1.08577 0.25092 1.08143 0.26642 1.08802 0.25323 C 1.08872 0.25162 1.08854 0.24953 1.08924 0.24792 C 1.09219 0.24005 1.09306 0.23982 1.09705 0.23404 C 1.09844 0.22479 1.10087 0.216 1.10486 0.20814 C 1.1092 0.1901 1.11615 0.17368 1.1217 0.15633 C 1.12552 0.14454 1.12552 0.13089 1.13073 0.12002 C 1.13299 0.10916 1.13473 0.0969 1.13854 0.08695 C 1.14393 0.05434 1.14827 0.0215 1.15157 -0.01157 C 1.15243 -0.02082 1.15417 -0.03932 1.15417 -0.03909 C 1.15538 -0.0828 1.15677 -0.12257 1.14636 -0.16374 C 1.14514 -0.17669 1.14288 -0.19265 1.13733 -0.20352 C 1.13577 -0.21323 1.13282 -0.22156 1.1283 -0.22965 C 1.12604 -0.23798 1.12604 -0.24353 1.12049 -0.24862 C 1.11407 -0.26573 1.12309 -0.24492 1.11129 -0.26064 C 1.11025 -0.26203 1.11111 -0.26457 1.11007 -0.26596 C 1.10868 -0.26781 1.10643 -0.26781 1.10486 -0.26943 C 1.09497 -0.2803 1.09393 -0.28701 1.08143 -0.29001 C 1.07622 -0.29718 1.07032 -0.29973 1.0632 -0.30227 C 1.05139 -0.31291 1.06962 -0.29741 1.05295 -0.30736 C 1.05087 -0.30851 1.04966 -0.31152 1.04775 -0.31268 C 1.025 -0.32655 0.99983 -0.33627 0.975 -0.33858 C 0.93837 -0.34945 0.89948 -0.35153 0.86198 -0.35592 C 0.83993 -0.355 0.81945 -0.35662 0.79827 -0.3506 C 0.79219 -0.34505 0.78473 -0.34182 0.77761 -0.3402 C 0.77136 -0.33395 0.76424 -0.33118 0.75677 -0.32817 C 0.74445 -0.318 0.75035 -0.32077 0.73993 -0.31776 C 0.73525 -0.31175 0.73177 -0.3106 0.7257 -0.30736 C 0.7224 -0.30343 0.71875 -0.29834 0.71528 -0.29533 C 0.7066 -0.28816 0.7158 -0.29973 0.70747 -0.29001 C 0.69792 -0.27891 0.69358 -0.27429 0.68125 -0.26943 C 0.67743 -0.26388 0.67518 -0.25787 0.66979 -0.25555 C 0.66719 -0.25208 0.66511 -0.24792 0.66198 -0.24515 C 0.65938 -0.24283 0.65591 -0.24145 0.65417 -0.23821 C 0.64809 -0.22826 0.65157 -0.23081 0.64514 -0.2278 C 0.63646 -0.20467 0.65018 -0.23936 0.63733 -0.21393 C 0.63611 -0.21138 0.63611 -0.20791 0.63473 -0.20537 C 0.63212 -0.20074 0.6257 -0.19311 0.6257 -0.19288 C 0.62344 -0.18455 0.6224 -0.17924 0.6165 -0.17415 C 0.61372 -0.16282 0.61719 -0.17554 0.61268 -0.16374 C 0.61042 -0.15773 0.61025 -0.15218 0.60747 -0.1464 C 0.60695 -0.14362 0.60695 -0.14061 0.60608 -0.13784 C 0.60556 -0.13599 0.604 -0.1346 0.60348 -0.13275 C 0.60261 -0.12951 0.60261 -0.12581 0.60226 -0.12234 C 0.60174 -0.12049 0.60139 -0.11887 0.60087 -0.11702 C 0.59514 -0.06776 0.59775 -0.03747 0.59966 0.01965 C 0.6 0.03561 0.6007 0.04556 0.60486 0.05943 C 0.60608 0.06776 0.60834 0.07516 0.61007 0.08348 C 0.61111 0.09435 0.61181 0.09852 0.61528 0.10777 C 0.61806 0.12766 0.6191 0.13621 0.63212 0.14755 C 0.64184 0.15633 0.63038 0.15055 0.63993 0.15448 C 0.64514 0.16512 0.65417 0.1672 0.6632 0.16998 C 0.66875 0.17483 0.67396 0.17622 0.68021 0.17877 C 0.68282 0.17992 0.68802 0.18224 0.68802 0.18247 " pathEditMode="relative" rAng="0" ptsTypes="fffffffffffffffffffffffffffffffffffffffffffffffffffffffffffffffffffffffffffffffffffffffffffffffffffffA">
                                      <p:cBhvr>
                                        <p:cTn id="9" dur="2000" fill="hold"/>
                                        <p:tgtEl>
                                          <p:spTgt spid="3"/>
                                        </p:tgtEl>
                                        <p:attrNameLst>
                                          <p:attrName>ppt_x</p:attrName>
                                          <p:attrName>ppt_y</p:attrName>
                                        </p:attrNameLst>
                                      </p:cBhvr>
                                      <p:rCtr x="572" y="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85786" y="500042"/>
            <a:ext cx="7572396" cy="830997"/>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s-ES" sz="2400" dirty="0" smtClean="0">
                <a:solidFill>
                  <a:schemeClr val="accent6">
                    <a:lumMod val="40000"/>
                    <a:lumOff val="60000"/>
                  </a:schemeClr>
                </a:solidFill>
                <a:latin typeface="Bodoni MT Black" pitchFamily="18" charset="0"/>
              </a:rPr>
              <a:t>Platero y yo. Edición e introducción de Michael P. </a:t>
            </a:r>
            <a:r>
              <a:rPr lang="es-ES" sz="2400" dirty="0" err="1" smtClean="0">
                <a:solidFill>
                  <a:schemeClr val="accent6">
                    <a:lumMod val="40000"/>
                    <a:lumOff val="60000"/>
                  </a:schemeClr>
                </a:solidFill>
                <a:latin typeface="Bodoni MT Black" pitchFamily="18" charset="0"/>
              </a:rPr>
              <a:t>Predmore</a:t>
            </a:r>
            <a:r>
              <a:rPr lang="es-ES" sz="2400" dirty="0" smtClean="0">
                <a:solidFill>
                  <a:schemeClr val="accent6">
                    <a:lumMod val="40000"/>
                    <a:lumOff val="60000"/>
                  </a:schemeClr>
                </a:solidFill>
                <a:latin typeface="Bodoni MT Black" pitchFamily="18" charset="0"/>
              </a:rPr>
              <a:t>. Madrid, Ediciones Cátedra, 1978.</a:t>
            </a:r>
            <a:endParaRPr lang="es-ES" sz="2400" dirty="0">
              <a:solidFill>
                <a:schemeClr val="accent6">
                  <a:lumMod val="40000"/>
                  <a:lumOff val="60000"/>
                </a:schemeClr>
              </a:solidFill>
              <a:latin typeface="Bodoni MT Black" pitchFamily="18" charset="0"/>
            </a:endParaRPr>
          </a:p>
        </p:txBody>
      </p:sp>
      <p:pic>
        <p:nvPicPr>
          <p:cNvPr id="3" name="2 Imagen" descr="catedra.png"/>
          <p:cNvPicPr>
            <a:picLocks noChangeAspect="1"/>
          </p:cNvPicPr>
          <p:nvPr/>
        </p:nvPicPr>
        <p:blipFill>
          <a:blip r:embed="rId2" cstate="print"/>
          <a:stretch>
            <a:fillRect/>
          </a:stretch>
        </p:blipFill>
        <p:spPr>
          <a:xfrm rot="21094591">
            <a:off x="2071670" y="1582551"/>
            <a:ext cx="3371867" cy="5067013"/>
          </a:xfrm>
          <a:prstGeom prst="rect">
            <a:avLst/>
          </a:prstGeom>
        </p:spPr>
      </p:pic>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path" presetSubtype="0" accel="50000" decel="50000" fill="hold" grpId="0" nodeType="afterEffect">
                                  <p:stCondLst>
                                    <p:cond delay="0"/>
                                  </p:stCondLst>
                                  <p:childTnLst>
                                    <p:animMotion origin="layout" path="M 0 0  C 0.038 0  0.069 0.0413  0.069 0.09191  C 0.069 0.12522  0.056 0.15452  0.037 0.17184  C 0.037 0.17184  0.036 0.17184  0.036 0.17184  C 0.029 0.1785  0.025 0.18916  0.025 0.20115  C 0.025 0.2118  0.029 0.22113  0.034 0.22779  C 0.042 0.23845  0.047 0.25443  0.047 0.27042  C 0.047 0.30505  0.026 0.33302  0 0.33302  C -0.026 0.33302  -0.047 0.30505  -0.047 0.27042  C -0.047 0.25443  -0.042 0.23845  -0.034 0.22779  C -0.029 0.22113  -0.026 0.2118  -0.026 0.20115  C -0.026 0.18916  -0.03 0.1785  -0.036 0.17184  C -0.036 0.17184  -0.037 0.17184  -0.037 0.17184  C -0.057 0.15452  -0.07 0.12522  -0.07 0.09191  C -0.07 0.0413  -0.039 0  0 0  C 0 0  0 0  0 0  Z" pathEditMode="relative" ptsTypes="">
                                      <p:cBhvr>
                                        <p:cTn id="6" dur="2000" fill="hold"/>
                                        <p:tgtEl>
                                          <p:spTgt spid="2"/>
                                        </p:tgtEl>
                                        <p:attrNameLst>
                                          <p:attrName>ppt_x</p:attrName>
                                          <p:attrName>ppt_y</p:attrName>
                                        </p:attrNameLst>
                                      </p:cBhvr>
                                    </p:animMotion>
                                  </p:childTnLst>
                                </p:cTn>
                              </p:par>
                            </p:childTnLst>
                          </p:cTn>
                        </p:par>
                        <p:par>
                          <p:cTn id="7" fill="hold">
                            <p:stCondLst>
                              <p:cond delay="2000"/>
                            </p:stCondLst>
                            <p:childTnLst>
                              <p:par>
                                <p:cTn id="8" presetID="49" presetClass="entr" presetSubtype="0" decel="10000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2000" fill="hold"/>
                                        <p:tgtEl>
                                          <p:spTgt spid="3"/>
                                        </p:tgtEl>
                                        <p:attrNameLst>
                                          <p:attrName>ppt_w</p:attrName>
                                        </p:attrNameLst>
                                      </p:cBhvr>
                                      <p:tavLst>
                                        <p:tav tm="0">
                                          <p:val>
                                            <p:fltVal val="0"/>
                                          </p:val>
                                        </p:tav>
                                        <p:tav tm="100000">
                                          <p:val>
                                            <p:strVal val="#ppt_w"/>
                                          </p:val>
                                        </p:tav>
                                      </p:tavLst>
                                    </p:anim>
                                    <p:anim calcmode="lin" valueType="num">
                                      <p:cBhvr>
                                        <p:cTn id="11" dur="2000" fill="hold"/>
                                        <p:tgtEl>
                                          <p:spTgt spid="3"/>
                                        </p:tgtEl>
                                        <p:attrNameLst>
                                          <p:attrName>ppt_h</p:attrName>
                                        </p:attrNameLst>
                                      </p:cBhvr>
                                      <p:tavLst>
                                        <p:tav tm="0">
                                          <p:val>
                                            <p:fltVal val="0"/>
                                          </p:val>
                                        </p:tav>
                                        <p:tav tm="100000">
                                          <p:val>
                                            <p:strVal val="#ppt_h"/>
                                          </p:val>
                                        </p:tav>
                                      </p:tavLst>
                                    </p:anim>
                                    <p:anim calcmode="lin" valueType="num">
                                      <p:cBhvr>
                                        <p:cTn id="12" dur="2000" fill="hold"/>
                                        <p:tgtEl>
                                          <p:spTgt spid="3"/>
                                        </p:tgtEl>
                                        <p:attrNameLst>
                                          <p:attrName>style.rotation</p:attrName>
                                        </p:attrNameLst>
                                      </p:cBhvr>
                                      <p:tavLst>
                                        <p:tav tm="0">
                                          <p:val>
                                            <p:fltVal val="360"/>
                                          </p:val>
                                        </p:tav>
                                        <p:tav tm="100000">
                                          <p:val>
                                            <p:fltVal val="0"/>
                                          </p:val>
                                        </p:tav>
                                      </p:tavLst>
                                    </p:anim>
                                    <p:animEffect transition="in" filter="fade">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00034" y="500042"/>
            <a:ext cx="8358246" cy="830997"/>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s-ES" sz="2400" dirty="0" smtClean="0">
                <a:solidFill>
                  <a:schemeClr val="accent6">
                    <a:lumMod val="40000"/>
                    <a:lumOff val="60000"/>
                  </a:schemeClr>
                </a:solidFill>
                <a:latin typeface="Bodoni MT Black" pitchFamily="18" charset="0"/>
              </a:rPr>
              <a:t>Platero </a:t>
            </a:r>
            <a:r>
              <a:rPr lang="es-ES" sz="2400" dirty="0" err="1" smtClean="0">
                <a:solidFill>
                  <a:schemeClr val="accent6">
                    <a:lumMod val="40000"/>
                    <a:lumOff val="60000"/>
                  </a:schemeClr>
                </a:solidFill>
                <a:latin typeface="Bodoni MT Black" pitchFamily="18" charset="0"/>
              </a:rPr>
              <a:t>kaj</a:t>
            </a:r>
            <a:r>
              <a:rPr lang="es-ES" sz="2400" dirty="0" smtClean="0">
                <a:solidFill>
                  <a:schemeClr val="accent6">
                    <a:lumMod val="40000"/>
                    <a:lumOff val="60000"/>
                  </a:schemeClr>
                </a:solidFill>
                <a:latin typeface="Bodoni MT Black" pitchFamily="18" charset="0"/>
              </a:rPr>
              <a:t> mi: andaluza </a:t>
            </a:r>
            <a:r>
              <a:rPr lang="es-ES" sz="2400" dirty="0" err="1" smtClean="0">
                <a:solidFill>
                  <a:schemeClr val="accent6">
                    <a:lumMod val="40000"/>
                    <a:lumOff val="60000"/>
                  </a:schemeClr>
                </a:solidFill>
                <a:latin typeface="Bodoni MT Black" pitchFamily="18" charset="0"/>
              </a:rPr>
              <a:t>elegio</a:t>
            </a:r>
            <a:r>
              <a:rPr lang="es-ES" sz="2400" dirty="0" smtClean="0">
                <a:solidFill>
                  <a:schemeClr val="accent6">
                    <a:lumMod val="40000"/>
                    <a:lumOff val="60000"/>
                  </a:schemeClr>
                </a:solidFill>
                <a:latin typeface="Bodoni MT Black" pitchFamily="18" charset="0"/>
              </a:rPr>
              <a:t>. </a:t>
            </a:r>
            <a:r>
              <a:rPr lang="es-ES" sz="2400" dirty="0" err="1" smtClean="0">
                <a:solidFill>
                  <a:schemeClr val="accent6">
                    <a:lumMod val="40000"/>
                    <a:lumOff val="60000"/>
                  </a:schemeClr>
                </a:solidFill>
                <a:latin typeface="Bodoni MT Black" pitchFamily="18" charset="0"/>
              </a:rPr>
              <a:t>Liven</a:t>
            </a:r>
            <a:r>
              <a:rPr lang="es-ES" sz="2400" dirty="0" smtClean="0">
                <a:solidFill>
                  <a:schemeClr val="accent6">
                    <a:lumMod val="40000"/>
                    <a:lumOff val="60000"/>
                  </a:schemeClr>
                </a:solidFill>
                <a:latin typeface="Bodoni MT Black" pitchFamily="18" charset="0"/>
              </a:rPr>
              <a:t> </a:t>
            </a:r>
            <a:r>
              <a:rPr lang="es-ES" sz="2400" dirty="0" err="1" smtClean="0">
                <a:solidFill>
                  <a:schemeClr val="accent6">
                    <a:lumMod val="40000"/>
                    <a:lumOff val="60000"/>
                  </a:schemeClr>
                </a:solidFill>
                <a:latin typeface="Bodoni MT Black" pitchFamily="18" charset="0"/>
              </a:rPr>
              <a:t>Dek</a:t>
            </a:r>
            <a:r>
              <a:rPr lang="es-ES" sz="2400" dirty="0" smtClean="0">
                <a:solidFill>
                  <a:schemeClr val="accent6">
                    <a:lumMod val="40000"/>
                    <a:lumOff val="60000"/>
                  </a:schemeClr>
                </a:solidFill>
                <a:latin typeface="Bodoni MT Black" pitchFamily="18" charset="0"/>
              </a:rPr>
              <a:t> Publicación: Málaga : Andaluza Esperanto-</a:t>
            </a:r>
            <a:r>
              <a:rPr lang="es-ES" sz="2400" dirty="0" err="1" smtClean="0">
                <a:solidFill>
                  <a:schemeClr val="accent6">
                    <a:lumMod val="40000"/>
                    <a:lumOff val="60000"/>
                  </a:schemeClr>
                </a:solidFill>
                <a:latin typeface="Bodoni MT Black" pitchFamily="18" charset="0"/>
              </a:rPr>
              <a:t>Unuiĝo</a:t>
            </a:r>
            <a:endParaRPr lang="es-ES" sz="2400" dirty="0">
              <a:solidFill>
                <a:schemeClr val="accent6">
                  <a:lumMod val="40000"/>
                  <a:lumOff val="60000"/>
                </a:schemeClr>
              </a:solidFill>
              <a:latin typeface="Bodoni MT Black" pitchFamily="18" charset="0"/>
            </a:endParaRPr>
          </a:p>
        </p:txBody>
      </p:sp>
      <p:pic>
        <p:nvPicPr>
          <p:cNvPr id="3" name="2 Imagen" descr="esperanto2.png"/>
          <p:cNvPicPr>
            <a:picLocks noChangeAspect="1"/>
          </p:cNvPicPr>
          <p:nvPr/>
        </p:nvPicPr>
        <p:blipFill>
          <a:blip r:embed="rId2" cstate="print"/>
          <a:stretch>
            <a:fillRect/>
          </a:stretch>
        </p:blipFill>
        <p:spPr>
          <a:xfrm rot="508479">
            <a:off x="5214942" y="2285992"/>
            <a:ext cx="2857520" cy="3814937"/>
          </a:xfrm>
          <a:prstGeom prst="rect">
            <a:avLst/>
          </a:prstGeom>
        </p:spPr>
      </p:pic>
      <p:pic>
        <p:nvPicPr>
          <p:cNvPr id="4" name="3 Imagen" descr="esperanto.png"/>
          <p:cNvPicPr>
            <a:picLocks noChangeAspect="1"/>
          </p:cNvPicPr>
          <p:nvPr/>
        </p:nvPicPr>
        <p:blipFill>
          <a:blip r:embed="rId3" cstate="print"/>
          <a:stretch>
            <a:fillRect/>
          </a:stretch>
        </p:blipFill>
        <p:spPr>
          <a:xfrm rot="20976110">
            <a:off x="2143108" y="1803785"/>
            <a:ext cx="2857520" cy="4643471"/>
          </a:xfrm>
          <a:prstGeom prst="rect">
            <a:avLst/>
          </a:prstGeom>
        </p:spPr>
      </p:pic>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1200" fill="hold">
                                          <p:stCondLst>
                                            <p:cond delay="0"/>
                                          </p:stCondLst>
                                        </p:cTn>
                                        <p:tgtEl>
                                          <p:spTgt spid="2"/>
                                        </p:tgtEl>
                                        <p:attrNameLst>
                                          <p:attrName>ppt_x</p:attrName>
                                        </p:attrNameLst>
                                      </p:cBhvr>
                                    </p:anim>
                                    <p:anim from="0" to="-1.0" calcmode="lin" valueType="num">
                                      <p:cBhvr>
                                        <p:cTn id="8" dur="400" decel="50000" autoRev="1" fill="hold">
                                          <p:stCondLst>
                                            <p:cond delay="1200"/>
                                          </p:stCondLst>
                                        </p:cTn>
                                        <p:tgtEl>
                                          <p:spTgt spid="2"/>
                                        </p:tgtEl>
                                        <p:attrNameLst>
                                          <p:attrName>xshear</p:attrName>
                                        </p:attrNameLst>
                                      </p:cBhvr>
                                    </p:anim>
                                    <p:animScale>
                                      <p:cBhvr>
                                        <p:cTn id="9" dur="400" decel="100000" autoRev="1" fill="hold">
                                          <p:stCondLst>
                                            <p:cond delay="1200"/>
                                          </p:stCondLst>
                                        </p:cTn>
                                        <p:tgtEl>
                                          <p:spTgt spid="2"/>
                                        </p:tgtEl>
                                      </p:cBhvr>
                                      <p:from x="100000" y="100000"/>
                                      <p:to x="80000" y="100000"/>
                                    </p:animScale>
                                    <p:anim by="(#ppt_h/3+#ppt_w*0.1)" calcmode="lin" valueType="num">
                                      <p:cBhvr additive="sum">
                                        <p:cTn id="10" dur="400" decel="100000" autoRev="1" fill="hold">
                                          <p:stCondLst>
                                            <p:cond delay="1200"/>
                                          </p:stCondLst>
                                        </p:cTn>
                                        <p:tgtEl>
                                          <p:spTgt spid="2"/>
                                        </p:tgtEl>
                                        <p:attrNameLst>
                                          <p:attrName>ppt_x</p:attrName>
                                        </p:attrNameLst>
                                      </p:cBhvr>
                                    </p:anim>
                                  </p:childTnLst>
                                </p:cTn>
                              </p:par>
                            </p:childTnLst>
                          </p:cTn>
                        </p:par>
                        <p:par>
                          <p:cTn id="11" fill="hold">
                            <p:stCondLst>
                              <p:cond delay="2000"/>
                            </p:stCondLst>
                            <p:childTnLst>
                              <p:par>
                                <p:cTn id="12" presetID="3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600" decel="100000"/>
                                        <p:tgtEl>
                                          <p:spTgt spid="4"/>
                                        </p:tgtEl>
                                      </p:cBhvr>
                                    </p:animEffect>
                                    <p:anim calcmode="lin" valueType="num">
                                      <p:cBhvr>
                                        <p:cTn id="15" dur="1600" decel="100000" fill="hold"/>
                                        <p:tgtEl>
                                          <p:spTgt spid="4"/>
                                        </p:tgtEl>
                                        <p:attrNameLst>
                                          <p:attrName>style.rotation</p:attrName>
                                        </p:attrNameLst>
                                      </p:cBhvr>
                                      <p:tavLst>
                                        <p:tav tm="0">
                                          <p:val>
                                            <p:fltVal val="-90"/>
                                          </p:val>
                                        </p:tav>
                                        <p:tav tm="100000">
                                          <p:val>
                                            <p:fltVal val="0"/>
                                          </p:val>
                                        </p:tav>
                                      </p:tavLst>
                                    </p:anim>
                                    <p:anim calcmode="lin" valueType="num">
                                      <p:cBhvr>
                                        <p:cTn id="16" dur="1600" decel="100000" fill="hold"/>
                                        <p:tgtEl>
                                          <p:spTgt spid="4"/>
                                        </p:tgtEl>
                                        <p:attrNameLst>
                                          <p:attrName>ppt_x</p:attrName>
                                        </p:attrNameLst>
                                      </p:cBhvr>
                                      <p:tavLst>
                                        <p:tav tm="0">
                                          <p:val>
                                            <p:strVal val="#ppt_x+0.4"/>
                                          </p:val>
                                        </p:tav>
                                        <p:tav tm="100000">
                                          <p:val>
                                            <p:strVal val="#ppt_x-0.05"/>
                                          </p:val>
                                        </p:tav>
                                      </p:tavLst>
                                    </p:anim>
                                    <p:anim calcmode="lin" valueType="num">
                                      <p:cBhvr>
                                        <p:cTn id="17" dur="1600" decel="100000" fill="hold"/>
                                        <p:tgtEl>
                                          <p:spTgt spid="4"/>
                                        </p:tgtEl>
                                        <p:attrNameLst>
                                          <p:attrName>ppt_y</p:attrName>
                                        </p:attrNameLst>
                                      </p:cBhvr>
                                      <p:tavLst>
                                        <p:tav tm="0">
                                          <p:val>
                                            <p:strVal val="#ppt_y-0.4"/>
                                          </p:val>
                                        </p:tav>
                                        <p:tav tm="100000">
                                          <p:val>
                                            <p:strVal val="#ppt_y+0.1"/>
                                          </p:val>
                                        </p:tav>
                                      </p:tavLst>
                                    </p:anim>
                                    <p:anim calcmode="lin" valueType="num">
                                      <p:cBhvr>
                                        <p:cTn id="18" dur="400" accel="100000" fill="hold">
                                          <p:stCondLst>
                                            <p:cond delay="1600"/>
                                          </p:stCondLst>
                                        </p:cTn>
                                        <p:tgtEl>
                                          <p:spTgt spid="4"/>
                                        </p:tgtEl>
                                        <p:attrNameLst>
                                          <p:attrName>ppt_x</p:attrName>
                                        </p:attrNameLst>
                                      </p:cBhvr>
                                      <p:tavLst>
                                        <p:tav tm="0">
                                          <p:val>
                                            <p:strVal val="#ppt_x-0.05"/>
                                          </p:val>
                                        </p:tav>
                                        <p:tav tm="100000">
                                          <p:val>
                                            <p:strVal val="#ppt_x"/>
                                          </p:val>
                                        </p:tav>
                                      </p:tavLst>
                                    </p:anim>
                                    <p:anim calcmode="lin" valueType="num">
                                      <p:cBhvr>
                                        <p:cTn id="19" dur="400" accel="100000" fill="hold">
                                          <p:stCondLst>
                                            <p:cond delay="1600"/>
                                          </p:stCondLst>
                                        </p:cTn>
                                        <p:tgtEl>
                                          <p:spTgt spid="4"/>
                                        </p:tgtEl>
                                        <p:attrNameLst>
                                          <p:attrName>ppt_y</p:attrName>
                                        </p:attrNameLst>
                                      </p:cBhvr>
                                      <p:tavLst>
                                        <p:tav tm="0">
                                          <p:val>
                                            <p:strVal val="#ppt_y+0.1"/>
                                          </p:val>
                                        </p:tav>
                                        <p:tav tm="100000">
                                          <p:val>
                                            <p:strVal val="#ppt_y"/>
                                          </p:val>
                                        </p:tav>
                                      </p:tavLst>
                                    </p:anim>
                                  </p:childTnLst>
                                </p:cTn>
                              </p:par>
                              <p:par>
                                <p:cTn id="20" presetID="30"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600" decel="100000"/>
                                        <p:tgtEl>
                                          <p:spTgt spid="3"/>
                                        </p:tgtEl>
                                      </p:cBhvr>
                                    </p:animEffect>
                                    <p:anim calcmode="lin" valueType="num">
                                      <p:cBhvr>
                                        <p:cTn id="23" dur="1600" decel="100000" fill="hold"/>
                                        <p:tgtEl>
                                          <p:spTgt spid="3"/>
                                        </p:tgtEl>
                                        <p:attrNameLst>
                                          <p:attrName>style.rotation</p:attrName>
                                        </p:attrNameLst>
                                      </p:cBhvr>
                                      <p:tavLst>
                                        <p:tav tm="0">
                                          <p:val>
                                            <p:fltVal val="-90"/>
                                          </p:val>
                                        </p:tav>
                                        <p:tav tm="100000">
                                          <p:val>
                                            <p:fltVal val="0"/>
                                          </p:val>
                                        </p:tav>
                                      </p:tavLst>
                                    </p:anim>
                                    <p:anim calcmode="lin" valueType="num">
                                      <p:cBhvr>
                                        <p:cTn id="24" dur="1600" decel="100000" fill="hold"/>
                                        <p:tgtEl>
                                          <p:spTgt spid="3"/>
                                        </p:tgtEl>
                                        <p:attrNameLst>
                                          <p:attrName>ppt_x</p:attrName>
                                        </p:attrNameLst>
                                      </p:cBhvr>
                                      <p:tavLst>
                                        <p:tav tm="0">
                                          <p:val>
                                            <p:strVal val="#ppt_x+0.4"/>
                                          </p:val>
                                        </p:tav>
                                        <p:tav tm="100000">
                                          <p:val>
                                            <p:strVal val="#ppt_x-0.05"/>
                                          </p:val>
                                        </p:tav>
                                      </p:tavLst>
                                    </p:anim>
                                    <p:anim calcmode="lin" valueType="num">
                                      <p:cBhvr>
                                        <p:cTn id="25" dur="1600" decel="100000" fill="hold"/>
                                        <p:tgtEl>
                                          <p:spTgt spid="3"/>
                                        </p:tgtEl>
                                        <p:attrNameLst>
                                          <p:attrName>ppt_y</p:attrName>
                                        </p:attrNameLst>
                                      </p:cBhvr>
                                      <p:tavLst>
                                        <p:tav tm="0">
                                          <p:val>
                                            <p:strVal val="#ppt_y-0.4"/>
                                          </p:val>
                                        </p:tav>
                                        <p:tav tm="100000">
                                          <p:val>
                                            <p:strVal val="#ppt_y+0.1"/>
                                          </p:val>
                                        </p:tav>
                                      </p:tavLst>
                                    </p:anim>
                                    <p:anim calcmode="lin" valueType="num">
                                      <p:cBhvr>
                                        <p:cTn id="26" dur="400" accel="100000" fill="hold">
                                          <p:stCondLst>
                                            <p:cond delay="1600"/>
                                          </p:stCondLst>
                                        </p:cTn>
                                        <p:tgtEl>
                                          <p:spTgt spid="3"/>
                                        </p:tgtEl>
                                        <p:attrNameLst>
                                          <p:attrName>ppt_x</p:attrName>
                                        </p:attrNameLst>
                                      </p:cBhvr>
                                      <p:tavLst>
                                        <p:tav tm="0">
                                          <p:val>
                                            <p:strVal val="#ppt_x-0.05"/>
                                          </p:val>
                                        </p:tav>
                                        <p:tav tm="100000">
                                          <p:val>
                                            <p:strVal val="#ppt_x"/>
                                          </p:val>
                                        </p:tav>
                                      </p:tavLst>
                                    </p:anim>
                                    <p:anim calcmode="lin" valueType="num">
                                      <p:cBhvr>
                                        <p:cTn id="27" dur="400" accel="100000" fill="hold">
                                          <p:stCondLst>
                                            <p:cond delay="16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2" descr="data:image/jpeg;base64,/9j/4AAQSkZJRgABAQAAAQABAAD/2wCEAAkGBxQTEhQUExQWFhUXFx8YGBgXGRoXHRkfHBsaHRgcHBcYHyggGBwlHRoYITEiJSkrLi4uFx8zODMsNygtLisBCgoKDg0OGxAQGywkICQ0LCwsNCwsLCwsNCwsNCwsLCwsLCwsLCwsNCwsLCwsLCwsLCwsLCwsLCwsLCwsLCwsLP/AABEIAQgAvwMBIgACEQEDEQH/xAAbAAACAgMBAAAAAAAAAAAAAAAEBQMGAQIHAP/EAEcQAAECAwQGCAMFBgQFBQAAAAECEQADIQQSMUEFIlFhcYEGEzKRobHB8CNy0RRCUuHxBxUzYoKSFiSiskNTc5PSNERUY4P/xAAaAQACAwEBAAAAAAAAAAAAAAADBAECBQAG/8QAMREAAQQABAQFBAIBBQAAAAAAAQACAxEEEiExBRNBUSIyYXGBFDOR8COhwRVDsdHx/9oADAMBAAIRAxEAPwDn0xT+/eceTQMW2frGsrGN51EKNHA/OPQ31Wd6I2yWFcxKlISVAMDdxHLONFWGY9ULxDgivv6w/wChKPgPmVV7oY2mZcCiz63oIXfM4NLkBsly5FUkWOZkhUTCwrZrpHuucPQuYpyEHxpGyJExbG7CJx8h2paH07RulKdGTCkMPERsrQM65eIo7Yh34cPKGyrNNTmBuf0iGbbZhF1RBbCgpzin1uIvp+ETkQkaWlMvRMwjEDnugyf0Wmy0X1KlsWITeLkFsmwqIlCFKNASd0ZnhaSyrw3F/I+6xP1k97j8LjBHWyW/ulZOIbjxjP7qWKODDmRo6coOmWtQzIBIHdG0qdNls9kUrIFYWHPdg0QcdL3VeQxKZeh5hG3L33xDPsKkllMBmQ5biBF30RbhOVd6lEop7Rxutuh5oiwIQrVuKFVXsVvRstUY7coE7H4i6BVvp2LlUqylV5iCygl61wbKC5Oh5i5iJeqkqcByWcVbD20Xm0dVLtszrEJuzUJKTg6kuDQM5II7oWWm2g2mUlIFyW8zg4UEh+LxX/UJq3/pT9Mzslg6FzvxI5PTvaBbb0XmIBWSCBiebYGrRardpS9VJ7O6oPf4bogXpuWTNUuqCiWkjDFSwthV8R4Rx4hKHZc2qj6YVmpU9GiwS18Grn8tsR2+ydWpKXop2YbGwY4uYsaPsL3TLWH/AJlfWFtv6kTkMklCb90Oo0YMXJjji5iczX6KeQ3YhCybAWF4MT4fnAVsk3Cwc7zR8YskuzgAKCVEEZ3j54Qo04xUkChq8HwOIldJUjrtVnga2OwlyUDM7q4xgyw2NdvrESBUud8SJlvR+NPbxuWs9AAijbe6MWoMhdfunyLRLdzBiC3tcVwbwEDdo0og3V36HoazjiYYKQS7fjrwgXomn/LI4nzMGs4PzHzMJTtuEhJQurEg+qdoKJaQQAeNIV2qdrEhgCX4RFKlksACScBtiSXYFmgQXxrhTGpjIjhy62tqSfNpShtElKxU+IEYs2jZeJTwq/GCZ+j5gLFBDFiwveUChShmRugwZpoUHnAHVPLJKlgANSJ7RJQTQpvjAkBQ5vVuBEK5dtwKsRAxtp6xKtZiWoHoBs+kKTHIaKZZI12ybJ6QIlApnBSF1/hgrSWwLpqD8wgGd0iSuYi7OKJQqpSwU4GocjZ5xBakpmfcmKJ4JG5yrAQTJsCykIMwhLMUIYJD5VBJ3l6wJ0bnGr0R2vAF9U1vpcTESwq+1SQH/mocCzwvTpRUyaoJUUhWDAVIy86wttVlmWVSEylX5ZOrLUS4Jpqqbs1wgS0/apK2TJQFY4ldwHaQyR3kwGZ8gcMnTdcGtI1TrSGhDNSAtRGaVOXScv0hDoqxTZE9QmqSAqoXdBSt6EXj2TTA74cyFWtgVolzAQ/wyQe5VD3iI5ukkIN20y5ksGnxEFjzDgxJkktEbFGBum6LZdS10PSqQA7HMM2FOcVXplbETDely7jJIWKBy+NMWp4wdoielVoVJlLC5ZRfQXJu1AKdubtlBumLAVyZiElN5mH6mu6O5rh5grmNrhbUpsmi7yQohQJPgx8HaBZWjhNnKUk6kvVBBxOfL8o3nWydNmCQsdRR11qtsQg4NDeVLTLSEpF1IwHvGKmYgUNFYRAm91oizFmvK8/OEPSSzlN11O7ivLOLH9pagEV3pTW6pTbAPOGMBK76lnqVXFMHJcq8Es7MeeP6RhaQM4ymW4GY748Ut9DHsF51Dez58oGtnYI2kecE4Et3dw2wNbDTDFSfOKSeUojd10TowhrNL4HzMEy13UuQ9T5mNej6Ws8r5RBmjbEZqQBsf6ecKTfbKzorM2im0bYr7TlkIlpNXo7Q/maSQhIIqkUDA93IQPphCUyRJSKkBgMmIJJOQ3wFpNCilIQpMwIAvAHPM+OUeYxeKcCQzovU4XDNDRm3KNtOmJYL4kcvbQv628SbQgFCiWUntS+OZHfFbVN1iTSuDmnfDKyaQB1akVFd8Z7ca/NdrRdhIy2iLWLZICFsk3knsnaIhQQFBRemUNRZ0mSCXDLZJ2uNblh3mB1SE749FC8TRBzgvNzxGGUtatU2gkMkGC02xPWISmt41YuzCIk2ZP4VRFpGxhkBCSld5gtJYgZ1aobbFcRozRXhLr8SOt00haFLWhIBICigrPe7Duja3zerlug3iVAzCQ94EVUaNsFMAAMICmaKWoXOumqdn1UANyTWMTuj6LpvrmrIFQqYfC6zQpJG4hxTbDZyphJ03LTINxkqbVcgipqzl2zaCP3uFSUzFoFzsrFCKkAKAJwBFeO6KxZtCSSiYsyQUhhirmxJfZWJJuiJ8qzqXJBXLKVBchZJKQX1kHHfdhOJ5sZT0+PdGIbWqYW/o9ZJ1UPJXtQLofhh5RX7XZLZYyTf66WMXBLcR2k8iRD7RlpRMlJWkvqgK3FqgjIvE0y0ApKrz3RWrwZzhWqYZD1aVXbbpeTPkEuZVol66HYpURiErahIehFaYwfadIXpaFMGIChzELtLaGStJnSBUduXt3gZHz8wtFWlKrkqYSUdlBdrpJ7KiPukmhy4YLyatBjUMcWPIkTi028S5RmHBsMy+UU61TlTVlSjk52JGAA2YiG/SyYUqEki7c1iN5wHd5whSdZOPLhDuABE7D6hL4x9tICkSGwYRshFXyiTq6PlhjGA3v0j2SwUNdLcql4EtyaA/wA4w5mCVYFj4iINIqpLYk63ofrA5PKVdu66RoUfAl/IPIRPoyeUmVW6KOWf3iY0sAaSj/pjygaak3UcPQQpN9srPhNS2rbpnR6lFMyWU3kjBWB2RWbWsgl03FZjDuEOdHacJQmWpJUp24j6xPbdDy5jqKlIWa69QOG7nHkcbgHk5mDfdeuwmNZs4qvWvR5SgKLVqz1ED2azKWtKUiqiw5w/laEU6QqdLKRhmc8s8cIN0kqXJIuBlkM5qreWyfb6QCHhz3O1FD1TT8cxjbu0TpRAlykoSm8QGD4DaeJhPKcgE4xvpHSSpjFiABg+O+IpYUQ4EehDAGALEzkyklZEovXDj6RKiWc1DujElJJ1jSC02ckOATHWNiuo7hekqAz4iNCQpwpi704xGlR2GI5qS+EcapUBcXpjKCQlnS2QpGZVtQhgpYD0DwtlkgUjW1S+sTdVh3eIqIBJtTd0yxuoJ2SHTujbloC7HM+IslSkjss9VKyFTvesCzbPa0XlK6lmY1LF9wi46G0IgEqpdUA2Lgh3DnEQXpLRUpSapLO9Cctu6EnxFwJr8p1srRpZ+FQJJtstOqgEGrpuq8CX8ISKCipV7Ek3gzcXS1I6JdAwoMoT9JNGCZLUtI+IkOCMwMUnbR4q1g8qJNE4iwfyqbaVKWVFRKiwDkuaCjnkO6BJlFDjBspF4Ha0AzaFPEcMYYwRPOA7EJCbVlowhxTjjTLZHkE8X28t0ahA20zf3wjVEsAkvHsljqCUPYavDfA1tTrIFcTjwg1IDVHhAtsR8SXwUf8AbAZPKrXuumoDSuCPSC9HgNXBoHnhpSvl9ImkqYUjPxrssBPsl+HtDpwD6ra1IvJH3WzbHZGJQXdI6wsQxGR7zAxQ5Jxhjo+QF4vTCMgYhx0C3RhIwMxKFsyShTpWoHaGiRcoKUVLUpSjmT+UST5F0mlIyEOIoZ5O6cbhIQNApbJYwoij7oa/ZAkatIAsMwhaQxLlnh0pTCCNeSErLFldQS2fKKrrABhVvPfEskFKWJaJkcI2mygUl9kWJQxeyXSkOSAHG94n6hLjLmY0lzAgaoxrXGNjOq7F/CAty9Uw9r+i0nyNZ07IiTY6kk8vYjadamOrziFEwu7xFtBsIjY5CzVMQos2AjNdsaIU8ShMNaUkDd6qASAch3CI7TZgxIDEQXMpAxn0L4wJ4ajxF/QrlARcnTEjBKlDHYS3hC3SCWAOxXrFg6SG7PWBmp+9IMI9IIJlvC0J/mzK0wpuVeVVNBm2dN0arFI3UKFwd318YjaoLOW98Y9qsRRX8u+IlJefLG7zIiaQl+Ibh4RrZ0g2tA+V/wC6AybKx0BXTraPhq4QVZ5bgjdA9t/hnl5iDLLKJDjB2jOxwuGvZA4e6pr91AZBRrYwZYrSNndGVocMXjaVYJezxMZjMjQtV7nEqaVaUrJBy98oyJaCWFDuiv2uYZKFqloKiC5S41gMQNtHbgIk0NpdE8CYjDMZjcYKY2uVRO9mxWn73MrSiZKiyZklLbLwVMbg/wBIuClkA5mOOftBtoFtlrQ4uoTuLhSjHRdAacFokhTuoAA4VpQsDR/QwPKGmkQvJGYp2Fk5NGEqJcFmjSQlWZpsiWZg++sTltQHqO0S9ZLCMXxdKjqgYk7hEUzSASL10lLsDQxEq2JmBiGGYMQIjdq5xDarqoJs+WS4W/I/SNDaE7Y2tyEkC6RTAD3ugISHG/3nBBhmHXVDOPlZpoj0z0vqqiRE5jjC9EplB6QRLlACin3kwCaEMGhTOFxBmJDgExXbnwEBLQXLB48paUpd3PGBZ1rMx2UJYTXPWijY3vHorySxxGhuqN0oH+bW+YSf9IHpAJYgA4PXuhl0wn3rQCQBqJwzqqFF0lNNsAlBYaKo13M8QUdDtAbZGkxDOcDwwjMpLAOKlvKNiG37Y9mw20LHdoUIk4ceLxvocA2xDDNH+4wOrJoM6N1tifmT4B4HLsuf5Sul20ag+ZPmIZWRYCC5GNIW2zsp+ZPnHpsxnY1hLFfbSuCNSI5M93cNBEi0pKQQoMRQvjwirW0LJSUqYjbgdxiGwFIJVMdKUEgDCpN7LczRjuBtbDVc7WsCWWxZooYsa5Fqvy36tQqBluIJYtlwHGHlqtalTShIJSBVT57mOeykQ6VtaEo1lXQBjvFRkc2gh+2a3CgebVU39ollP2gEV1BUZh1V4UPsQy0DbTZ7L1wClKTqFBLO4OFK7doDwJoud1s5K9VSFAS7uxyphi7pKidjHOOqWTQsqUgCWAClV5OHaYg+BI5wBz3GrRw0VS5evppbFKJQhV3ABlGvERvL6ezGZaFF8Q5DVO3c0dVl2BBqp6HBs9w2Y+EL7VoNCSu5V6sQdr44be+L85wCqYmlUuydMpKxdXeQdhc7N2+LFo+1yZgvJmAh24HhEGlNBSCAqZJQHo4DMdsKv8IS76upmLlkVBLkcvKJGK7qhw7eit4Qg/ePdGJgQMCqKzYbZOlKSiam+n8aS/CnId8WqxpTMSFJII+lMMYO2Zp6oRhd2WJaQrtM3j3xpaZSVUS7GMTUso1o8bGaBgeWX5QCSYE+yegwzmi+6VmSoZFoIsFgKyokUG1w5OFYdyrUhgSanICI5mkXLJTwfg/lBfqdEv8AQEuvouZdMJN20pqOyMHOZzMLVBknv7ofdOkvOlKLa0twRsCvziu2hSrppnGfOc8iYjby20opBF2nKNzVm54ecQSg4GJZ8OJiaY+Jz3iPYw/bHsFkP8xS9KfGDuh6Xtn9fkiB0pYOC3P3shh0HS9rPzK8EtFJeirIfAV0C3fc+YesB2i0a6k5hm36rwdbO1L+b0MJ9OLCQoh794MwOxj4GMvicjmRAtrfr8qvC2NdKc3bp8IG2WoqUQFGgq2I38sDEsu0pMia7kliM6lIA8RE0qx3gAU3aZt6ZwPo6x65SSbqQCPEAHhUR51uNJJNhehdhmt0UqrOsJStboILkCpJOZyGwCrMIr/Sy0rUhPbCDq1TdBbGtBsi6zbPeGso0wpC/pBo5M2UouLwFBgHfHCuffyg0eJaXaO09wuMQyVWvsl/QKRLEkrUjWSXepKi+DOwy846TY5vVp6yctKBUlySAGdn5ivAYmOVdGNIiStUmekgFTBQ2jIHZTyjoHSrQi7fZEokTEA6qmUosWehIBoXBdsUJxg41fqgahWJcodtJd6ukuDwgXSS/h3g7oZQx3UO16jnEfRXQBsljRIKr5DlRwYqqQBsGH6xJpz4dmUpYdrrgFnF5LiLlq6rQirUicnHfuB2MaGhPdGJ9nAKSHHJwAOHLugWySJcxKjIJfOWRUYeET2ILM0pWXYG8+TN3v8ASBEEbrt0PIsZfIh3rQn6wh02qSCZlmkzDMBJVMSSiUcaElws41SMsYv1ikpWCVJBSaMoCo3iCpgAqpgkBhEiPS1INLjth6RzSq7NRdBF4GtRtoG50h3KtIZirvp4RFK0zLk29claLzrCA+9SWLYVSTjt3xfNI6CkzUlN0ILuFJABf1ELy4cv8uhTkWKLdHahUn7as4GmDhX0hVbrZMNAtSQpgK4EO+G4mDLXZFylFCgAUli3mHyLwpmAiYLrYkkHItjwavKFGaXZNoj3Sday+yh00pfwry1KIcaxelDTZwgSZgB6Qfp8MmUQXqanOkBoQCA/0hlgOUZkpI4E21CylBlAZH35xiZ2Q30/WMpT2hm/psjbrG9DHtcN9pvssSTzFDk1dveGUH/s+D2kn5z4tAMxNK+vrDT9nCPjKO5f+6Il6IUp/jKvNq7cvn5QhtVs+LNvVShTgf0sB3+cPpw+IjgYrOkQ06bq30lVQNowBIjH4uwPhDT3U8KdllJ9FLomatRXOWcaJGTZtu+kEylgzF0oUjHiYBsonKJFEp2MBwAGUFSUssv+EeZjyckbS83Xx0C9EZqaA3U+qJUbtAS2TuWiJShVjxYd8Ts4oKCkRzV3SQYAKDtERs7gNtUrtej0rL1B2thlDXQdqmyFApN4PgaUz3Zbo2Ql3j0yUIebi2gVX7/SAXFx8VLoei9JonpdJ4jMbjsMZ0opBQpKgFJwWNgOZ2N6E5RQNH2xUmZeQ+tiPxAY0yMNkdJQm+USNdYqTMcEjBw2FY1YpS5t0fwhOAurCSTpa7LOISqqS6VbUnB9o2iH0vSfWzJYSe3KvLSPxE0ruxY7d0VdcxSkrUpV5W4vgIH0Da1Jny2ISkK1icGGsXVtLvuaLSPztaVVoDS4Lr0qXdAAwAaANLyipFNr+frDOBdJpdBGG/ZEu8qlck6TSm0rZFYXzJLtsUE+kdYkTXJFX2xzL9ocnq12K0fdRMYl9igscKBXdHQbDaE31JLPiN/fyinZcgeltjvJExKS4oshqJ38yIp03R6VFKsWjoullASZhKQoJBJBLBs3MUtMuj7Bs2wtPD/uBRJiHgBgKrXSGVqIYUvN3g/SFa1EJpjD7pNLPUoP/wBmB4KbjCAEktFYroK7Kcyyh0LIJD7NnvKJE4Av3vGpQQs50HmY8li9KZCh/IR7LCOBhBCyZh4yhzMBI2PD79miXUs/y+aor00AXsfecWf9mCNVZ/kT6x0qBN9tW+Z/FT8p84qtrtC+umCWlzfV5nkItix8X+n1hCi8VzHBAvlmzc0xjF4w7LG3S1bhYBe6ysWdwnXIfE7OURrnkLccOIjRblqFyAww34nAYd8E2azKUXujYSWKRwanjHn48O8usjdbEj2jZa/ailVAG37DtGyCbaSGUR2kg+hiZFkQHJPcIgU5TdbVDs+W7zgjsC/qFQYhp6odBuq3HwOyGCC8A2mQTlE8tCkpDkcaxR+DcQaCjnAUbWVWbM+capQ1agDFg8SrUwFXfCsZlTMqxSNmIjNonOjI1SidKKQohw+f5wytfQmYpCFSdYqN44UBSl+eJj1vlFQAG2Lh0Q0iFSxLXRaAw3ge8IegPipcHBwT2yTb6Ek4kVbIihHIuIB0paNYIZwcfo0HSrPdvbCbw3E48s+ZhdbpJvPtIA3DPKkNOulKr/7QbKF6NnAgXgQsYUKS5/0uOcGJVc6tQGt1aRiHwGO/6wL0tAVY7Sl3TLlEk5OSwrt3QTb7OSEqQCdVJBTiaBjhwx38DQnRcielKQbHNLfdBIOVQ3jFYsNoTcAILO5rWgYDveLFptZVYphUm4XSGPzgeMVayimOf0aAYl5EdDqqvaDr1QXShYWlIYAlb9wLNurCCWhqQw6RTyFM+A8/0jFpsCkSpM1/4gJbYAzV3gvAI3hoaD1/9RMpyJPPlNMB2pJLbm+sateBduP0xgieeyeI5xDLkghqE5AAc/WPX8NdmgHysqceNLbSo3VEgUScsKeMXT9m0v4Uw/KPAxSrafhLpS6fEUi/fs9R8BXzDyH1g0m6VxB8CfD+KeEV+RPKllklRUS3JRI5CLDL/iL5Qhkq1T1eFUucSBvyBNWjG4s/LkPur8OF5vhOLDYgKFyaE3Tlgl3PgIKtM24CGSzihGBx8YQWBcyXLowc1Jx4coPkT1pWVLU7VALPmxIypzjKjIzZjqf3otMjShsjwkKIvBgMNVuPOvKJbTYkMCArB6Z8W90iGRb0nIqUd31hnKBAZZA5/SGszuuiGGtI0SkaOJcJHf3YtAto0ap8C0WBaQ6tar7TSPJSgs7c6n84qT0UZFVihIcF6ZZxkXMnrWpaGenpR1FJSxc1ZnDYQjE0Bw70pzisoNaKoCOs5cezBmhH+0ywMXJ7kmIdHKGHDwgjQ6GtaVAsCHL/ACVhKJ4ElFNRRlxsKx6B0yqaFCYkJUlQTSoL4d/rB8+QokEHCEOiLOZUqgqu0pf+8fSLZGi0Zhqiqg9NpJTYrSgGqpwKgMWZJAHO6e+CP2eKmLsKBMd0qKUnO6C6RTJqcIn0mgTrRPkXQHAN5+0oJSRwPomHXR6yiVKEugZ2Hd+UVG+VSQk3TaWepl1p1le4t6xW+rAR7pFw6c2cqs7jFCgeWHmRFVVZxMlsWwwJ84WnYS6kKYmmlLNFW4zLQoCWJiFi4oABmTgqtGqYfJQlwClITKBCb1UpwAJfgIUWaziQo3JhAVQgbsK5YnCGdt0qkkJAvIIIWNr8YxcXC8yeAfo/aWhDI3LRCqfSCy3FJdcuYpSyVEGuZ7OX5QlkUJxFcPYhhpOUlOD4gJHE4+JgFQGFKV7+Ee54HYw9OOx9uyxcaBzNEr0ofhqFMhQbw4jovQVLWc/P6COb6TSbowqsDL8Q2R0/oYhrKDtUfSNCTzLOxPlHymEntrhNZFapDVJIAHAZ8HhzIxmcfSK1aUqSgJCmvLuqOJrUjcMOPdGDxppcWNHr/hH4XVOJ9EUu2ISkMqqeyQHD53a1NO13bY1sJUtRwKicGonJzvphAstN+YGY3dVAO0jFtwD/AKxYtE2XqalnJeu3AnfCEMLm6rQkkBFIzR8ggPdKuA4DFolRZipZKnu7MINl2hYDBtxcGJEz1KFdhzHKsMmO91UEBCpa8yQ/PDDbw8I9alpSojC6LyiGd/uhzzPKB7SVoF4llJ7KgxCgcjvIHgDCu2TzMwFZi8cwwAA3UygZkaN1NdlNpTSZXh3bOcI1FjG1oKiaBh7eN5CCpsKZ084oSXaodIqU7AvDLo4R9oS9aFt2r9HgVUsgY+98E9G0tPFXAfyI+kLkeIJvC7n2P/CbaVnlC7OgMAZnWKIoMdV+94ZTNPoBOLpSVHgH+kVnTcy9NnOeyQkD5Y1t4ZMxQFFS8cWcjPnDZdRoK/p2K1sNtKrR1qqOu9u2flFlnW/qZktBI10zCBtIKSA/B4paCyaNv4ekPelrJXZ1DEFRFf5kH3wijrY5yiIhxUmmNNdZZprDIDPaH9e6EiA7b4k0gAlExGZmhg+WtSh3iNJMxgGo0Ve6yhzjwttQTpJerRBMFYYLnXiScxlAPHL374Qzh5eWAHjUpaVvMstOyT6XkOUnYH8R4VhQUgua+zxix6WQ8tR2A1/KKxVWFOTxt8PfmD/dLyCqSe3zSrqxtWI6r0US1lRxPmY5TOTrSh/Ps3GOudHEtZZXB/Eww8+IpTFbALKTqzWxr5RXVyCRLRkHfOpqfADvixSezMO8+Ua6Es95RIYNwxMIY1rSQT01U4JxAIHVAaM0ddW60uSXYUZy58GHKLXLSFD+Gw3ufEmFtulKSU1w9ffhBtkmAJdZPv6RlsIO2y0qPVGkgU7s4itM9vw8WaJ5SiwIYEwq0sFLDEVHCuxoI/yqbpK7XaQslFGUNnZIUKPsxpviKShRUpTsDMcbrrvwDN3RCJa0rvENV6ho3SbqFAmhHjRqd8JSMdveuis1w2WbfNqsIoSS/B3YcSY1sCWZ3r+r4xBMnXlPwcRJLtG3lhR29IkMyso7rrB1RptaVOANw38oedGLGXXMIoBdG8uCfId8V2UoIDprRhzx74uXR8LEgF6FyHGX0d4rHCwOFI8Uho/hVS1zipU07Zij4tDDTUgpsycnCB4F/TuhXZZd9aQqgKnUaMzkqfZTPdFm6TKSqylSSGvC7vZV0ttq8FdTtR2RY7aST1JValyjcNaMK084c9NEfClKDUUU13pGHdChJIBU5cMcOeBhp0hlr+yoWCSLyVEFqOOG0+MUc3Vw9FTDkb+q16USk1VdZlpB/t/KFrDZlFi0wBNsRmNVgsjeCAqnMxW5SaCkQ7f3XTs8IPwp5dlJBpUB2xceo3wOJL14Dv8AfjDCXUBqKFU7j/4nwiC0EFyAzkOPHzgOd4JCBkCXT7MLkwKcapHClffGKPdJxxGX6Vi/2pXaIqShueB8IoSknOoHLdtjY4DLnc/Xt/lCxQoBJ1oabKG9Xh+sdf0IGs0r5I5AVPPlkjJR8o7DowNZ5f8A00+UbTtysvFbj2UVnDoWBm8SICbOoC9evIBW33SS6W4RixEXDew1n8Y207PkhCES0JqkKCwdYPiFACpjK4iCXgDsnOGNZkJPf+lHOtd4p6xIDqBvZXUkk04MI1Q6tfALWEIBxYkOdz1hPNBUAHoT3D35xIygpDGiS/hGZBHLkp608SYeZ/GdFY/tJvEAglJus5NWfyholAOKgTFQ0U/WAknNRwxU3oYfpmF6Fm4QXMRuUCgdgmM6yhWNeULrTYXoEhgSe+CZFpNAS5Pf3xOpKmzG94k07ZVLa3VXRotVXaI51lAo1eXv9YswlXhdzBxfHhAVql1Yir99YG5mlqKSRDpqA/H35ROrSExIbrFhJyBoHypE1vlAFg7+UCzJZUlgfCKRGtatXvKd6TPo9KQqZrFNEqLKIatKvi7mm6CumaUplywCHvYIYNsplieMV0IKfujuBiSfNKwxxzLB4izRAG6YbK21vZ5SiMyDiOW3ugjStrX1SZTm7da7wwcjZENkWoC7Qb8/pGy1Bxt28Yq7PejCqwuGay4AKyaIkoNmQFAMUkHLEmEkyWJZKXCi5wqKUHfA8ur0PlsjSbKUdw4wB0o0vomX5SHDXX0WdI2wIQVsWDOGyJYtCm2aTdQCFlKQFXiAPwghnBfHCD9JSiuW1MQa7iNg90gdej5Q/wCGl9ueL7OMVa8EW60tQGyFl6S1lBSrzqISwFNY0J4eUVlCgTeHZLnPM7sItSdFIfsgA7KbdmbGkVa0yghagMifPhGzwUs5zg3slcSbaEjkVnjcj1/KO0SEtJT8g8o4xo2s/wDoHmY7Sukv+n0jb6rLxXm+EJJlFUu6kEkuwHGGCNHS+sQlcpQUZblP3AoCpJBw3b4WKW0kkOC1GjROm5nwwntISQSKu5q78hGVj3HmhoNJ3hgZkJcLUdss4QSkLSvenDhGdHSApaUKJAvMTuMRzZylqJUA5rg3hE1gta5ZKkMCQAcPXCEDLWIsOG1EJjlDqi7To9Mt1JWFm9dZIegzJyP1jNhWDj6Ri16XKioSgUJViAAKsHqICE5STxzLcBwiHkkZ9+9I4Ed5WpsJ7LAdmpsBO3n6QVPt4Ca8/wAt+yEsudUKPM+NOUZshMyYVNqigFMcucLwOeCQiyMFC07s8s9tVCAGSPujLid8RWm8oBddg2s/ukSqtjIKyHSkeIx9I0kIWuWmaQDeLJr2N+8ww113+/KE5uiDtd4u4AIy+rQCqYQWYPz9/pDBZKl3ZdT95R21zArnTdBUuR1b3sceO2GoZAG5a2SskRJspL1Ss9rbokA9+cT2m0s4OHAU7oATNcmh98YZDmjdAyOU4SSWAc7nj3VEqZgCYnsMxKS6gS/ANxgqbakg4Hl9YVnxLmuysbaZZhfCHPNJZduiuLsYkWNV8qDz+hgpM1JSSa5t7xjZKLyABRyG35EHfGHK2QSZ3N6p4ZS2gUqmlgXw2RCCN5j1oL0qwHjlEIVX6xoMe9x1A16ITIW9SVOVejRS9Ky/izWyVxx5cYt0sYvy97Iq+k0fGmRs4BsTZPCKNJKVkgFu2SHQKXtB/pEdjnfw45B0YP8AmFfMnyEddtkzVbPBoeBWdih4z8IZUtKpTKUUgpxSHL5U4wrkywkttp+sG2+YBJxAZsxuhZ1ybwZSdnaHOMTificfb/taPDiWtquqImk3iwwLYYxsiZjRsmjSfMQWIWl/mHONftcvNaHz1hGJq4NJHotCVuqlEysSqIpsOMBfbZKQxmI2dpLiNlaSkj/jSxsN5LedDD7C0xGMWN0OIZJRJVgIyYyiEglqAv6HLGHVl1E6oFNuLE0NBXOKlI0hZ+sTenygHY66aDM47IOlafs5JX9okjtBisAj8HEYeMKtzMFJydzZHWFadD2tSpwQAAhIqNpOIO4D3WGiwsqmJWhPUJGqE4vTYaYmOeyOkVmlPdtcoKJqoLAJ2++EG6P6X2aX/wC8lMo6wKwXG3840Iojl66ftJR0tHbdObNPT1ky6AACAAkMwAplxgi0TReQGKqXjmwGHj5RWLH0nsqQXtMkkqvUV5smNz0tsqiAq0SmwYOyhkGu+sV8dUxqihduKYqsfWKfBJqzip2cP0ia0WRIAdy3e+/dAP8AiSzOyZiciNjGmeOdRAdp6R2ZTtaAc6BVNr03iLtgedXEqDIAarREoUcCANmdePONlKYYAeL8SYDRpyzOHnONyVHecsMYCtem7OosFls3Qruw9vF8lHbZHMjC1NftQbCh3Fz4QVYJqkqBJbanaO7EY98If3zZxheNGqhdfpVu+N5unZJWwExgXvJlqGBYGuTtvgT2ySA3aEwMYdKRqJKs2YO52lzhSmGMQTBVg5pgMO9oxbtPSyTdEyordlqo2Ld8QSbekApCZxc/8te3DfFY4XVZBRRM1poEKYylChDUwb8oq+mV/FUAz09+EWC3adKEdmZQteMsgh3SQXxitaTny1LSpBOGs6WL+Lxo8PbI2W3BL4stc2w5JbOi66ktVnBqKZ7ocWXTCJYb7PLU+LlQ54t4R6PRs5GnokCL3WF6Xl4Cx2X/ALYPnjGEaYR/8Syc5SYzHonlt7KuQLCekCUn/wBJZeUpP0iRXSlsLLZh/wDmI9Hory29lORq8rpUXb7PZf8AtCN09LV5Wez7vhgesej0SGN7LuW1TSeli/8AlWb+z843/wAXTXbqZH9n0Mej0dy29lUsapj0xm5S5L/J+ceR04n/AIZP9p5fej0ejixvZRy29lsrpzPAe5K/tPoY3T05n01JO/VNP9UYj0dy29l3Lb2UqOmS3vMlzuJrQUY7t2cDTOl80l+rlEtmDvH4t/to9HonlNCkgFaSumEyg6mVQvgvGn824e3jc9Lpqn1JW9xMOwV1tg749Ho4Qs7LiAsHpXOfsS6/O7u7vfxw3xIelUwv8OWd7L2gt2qVrz3x6PR3KZ2UUFoOlcw/clhwfx/ex+/huiM9J52yXyCtoNNbaBwaPR6I5TOy6gh7dpmbMDG7yBGb7dpeFqmLkx6PRdrGt2Cm+i//2Q==">
            <a:hlinkClick r:id="rId2"/>
          </p:cNvPr>
          <p:cNvSpPr>
            <a:spLocks noChangeAspect="1" noChangeArrowheads="1"/>
          </p:cNvSpPr>
          <p:nvPr/>
        </p:nvSpPr>
        <p:spPr bwMode="auto">
          <a:xfrm>
            <a:off x="53975" y="-1790700"/>
            <a:ext cx="2705100" cy="37433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5" name="4 Rectángulo"/>
          <p:cNvSpPr/>
          <p:nvPr/>
        </p:nvSpPr>
        <p:spPr>
          <a:xfrm>
            <a:off x="500034" y="-830997"/>
            <a:ext cx="5929322" cy="830997"/>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s-ES" sz="2400" dirty="0" smtClean="0">
                <a:solidFill>
                  <a:schemeClr val="accent6">
                    <a:lumMod val="40000"/>
                    <a:lumOff val="60000"/>
                  </a:schemeClr>
                </a:solidFill>
                <a:latin typeface="Bodoni MT Black" pitchFamily="18" charset="0"/>
              </a:rPr>
              <a:t>Platero y yo; ilustraciones de A. </a:t>
            </a:r>
            <a:r>
              <a:rPr lang="es-ES" sz="2400" dirty="0" err="1" smtClean="0">
                <a:solidFill>
                  <a:schemeClr val="accent6">
                    <a:lumMod val="40000"/>
                    <a:lumOff val="60000"/>
                  </a:schemeClr>
                </a:solidFill>
                <a:latin typeface="Bodoni MT Black" pitchFamily="18" charset="0"/>
              </a:rPr>
              <a:t>Ubeda</a:t>
            </a:r>
            <a:r>
              <a:rPr lang="es-ES" sz="2400" dirty="0" smtClean="0">
                <a:solidFill>
                  <a:schemeClr val="accent6">
                    <a:lumMod val="40000"/>
                    <a:lumOff val="60000"/>
                  </a:schemeClr>
                </a:solidFill>
                <a:latin typeface="Bodoni MT Black" pitchFamily="18" charset="0"/>
              </a:rPr>
              <a:t>. - Madrid: </a:t>
            </a:r>
            <a:r>
              <a:rPr lang="es-ES" sz="2400" dirty="0" err="1" smtClean="0">
                <a:solidFill>
                  <a:schemeClr val="accent6">
                    <a:lumMod val="40000"/>
                    <a:lumOff val="60000"/>
                  </a:schemeClr>
                </a:solidFill>
                <a:latin typeface="Bodoni MT Black" pitchFamily="18" charset="0"/>
              </a:rPr>
              <a:t>Edaf</a:t>
            </a:r>
            <a:r>
              <a:rPr lang="es-ES" sz="2400" dirty="0" smtClean="0">
                <a:solidFill>
                  <a:schemeClr val="accent6">
                    <a:lumMod val="40000"/>
                    <a:lumOff val="60000"/>
                  </a:schemeClr>
                </a:solidFill>
                <a:latin typeface="Bodoni MT Black" pitchFamily="18" charset="0"/>
              </a:rPr>
              <a:t>, 1984.</a:t>
            </a:r>
            <a:endParaRPr lang="es-ES" sz="2400" dirty="0">
              <a:solidFill>
                <a:schemeClr val="accent6">
                  <a:lumMod val="40000"/>
                  <a:lumOff val="60000"/>
                </a:schemeClr>
              </a:solidFill>
              <a:latin typeface="Bodoni MT Black" pitchFamily="18" charset="0"/>
            </a:endParaRPr>
          </a:p>
        </p:txBody>
      </p:sp>
      <p:pic>
        <p:nvPicPr>
          <p:cNvPr id="6" name="5 Imagen" descr="ubeda.png"/>
          <p:cNvPicPr>
            <a:picLocks noChangeAspect="1"/>
          </p:cNvPicPr>
          <p:nvPr/>
        </p:nvPicPr>
        <p:blipFill>
          <a:blip r:embed="rId3" cstate="print"/>
          <a:stretch>
            <a:fillRect/>
          </a:stretch>
        </p:blipFill>
        <p:spPr>
          <a:xfrm rot="20959291">
            <a:off x="2214546" y="1560090"/>
            <a:ext cx="3143272" cy="5011853"/>
          </a:xfrm>
          <a:prstGeom prst="rect">
            <a:avLst/>
          </a:prstGeom>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path" presetSubtype="0" accel="50000" decel="50000" fill="hold" grpId="0" nodeType="afterEffect">
                                  <p:stCondLst>
                                    <p:cond delay="0"/>
                                  </p:stCondLst>
                                  <p:childTnLst>
                                    <p:animMotion origin="layout" path="M -0.07517 -0.09387 C -0.06944 -0.10289 -0.04931 -0.11237 -0.04236 -0.11237 C 0.00226 -0.11237 0.04826 0.02983 0.04826 0.1718 C 0.04826 0.10012 0.07118 0.02983 0.09288 0.02983 C 0.1158 0.02983 0.1375 0.10127 0.1375 0.1718 C 0.1375 0.13642 0.14896 0.10012 0.16042 0.10012 C 0.17205 0.10012 0.18351 0.13526 0.18351 0.1718 C 0.18351 0.15353 0.18924 0.13642 0.19496 0.13642 C 0.20069 0.13642 0.20642 0.15445 0.20642 0.1718 C 0.20642 0.16255 0.20937 0.15353 0.21215 0.15353 C 0.21354 0.15353 0.21788 0.16255 0.21788 0.1718 C 0.21788 0.16717 0.21944 0.16255 0.22083 0.16255 C 0.22083 0.1637 0.22378 0.16717 0.22378 0.1718 C 0.22378 0.16925 0.22378 0.16717 0.22535 0.16717 C 0.22535 0.16833 0.22691 0.16948 0.22691 0.1718 C 0.22691 0.17041 0.22691 0.16925 0.22691 0.16833 C 0.2283 0.16833 0.2283 0.16948 0.2283 0.17064 C 0.22986 0.17064 0.22986 0.16948 0.22986 0.16833 C 0.23142 0.16833 0.23142 0.16948 0.23142 0.17064 " pathEditMode="relative" rAng="0" ptsTypes="fffffffffffffffffff">
                                      <p:cBhvr>
                                        <p:cTn id="6" dur="2000" fill="hold"/>
                                        <p:tgtEl>
                                          <p:spTgt spid="5"/>
                                        </p:tgtEl>
                                        <p:attrNameLst>
                                          <p:attrName>ppt_x</p:attrName>
                                          <p:attrName>ppt_y</p:attrName>
                                        </p:attrNameLst>
                                      </p:cBhvr>
                                      <p:rCtr x="153" y="124"/>
                                    </p:animMotion>
                                  </p:childTnLst>
                                </p:cTn>
                              </p:par>
                            </p:childTnLst>
                          </p:cTn>
                        </p:par>
                        <p:par>
                          <p:cTn id="7" fill="hold">
                            <p:stCondLst>
                              <p:cond delay="2000"/>
                            </p:stCondLst>
                            <p:childTnLst>
                              <p:par>
                                <p:cTn id="8" presetID="25"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10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1" dur="10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2" dur="1000" accel="50000" fill="hold">
                                          <p:stCondLst>
                                            <p:cond delay="1000"/>
                                          </p:stCondLst>
                                        </p:cTn>
                                        <p:tgtEl>
                                          <p:spTgt spid="6"/>
                                        </p:tgtEl>
                                        <p:attrNameLst>
                                          <p:attrName>ppt_w</p:attrName>
                                        </p:attrNameLst>
                                      </p:cBhvr>
                                      <p:tavLst>
                                        <p:tav tm="0">
                                          <p:val>
                                            <p:strVal val="#ppt_w*.05"/>
                                          </p:val>
                                        </p:tav>
                                        <p:tav tm="100000">
                                          <p:val>
                                            <p:strVal val="#ppt_w"/>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anim calcmode="lin" valueType="num">
                                      <p:cBhvr>
                                        <p:cTn id="14" dur="10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5" dur="10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6" dur="1000" accel="50000" fill="hold">
                                          <p:stCondLst>
                                            <p:cond delay="1000"/>
                                          </p:stCondLst>
                                        </p:cTn>
                                        <p:tgtEl>
                                          <p:spTgt spid="6"/>
                                        </p:tgtEl>
                                        <p:attrNameLst>
                                          <p:attrName>ppt_y</p:attrName>
                                        </p:attrNameLst>
                                      </p:cBhvr>
                                      <p:tavLst>
                                        <p:tav tm="0">
                                          <p:val>
                                            <p:strVal val="#ppt_y+.1"/>
                                          </p:val>
                                        </p:tav>
                                        <p:tav tm="100000">
                                          <p:val>
                                            <p:strVal val="#ppt_y"/>
                                          </p:val>
                                        </p:tav>
                                      </p:tavLst>
                                    </p:anim>
                                    <p:animEffect transition="in" filter="fade">
                                      <p:cBhvr>
                                        <p:cTn id="17" dur="2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85786" y="500042"/>
            <a:ext cx="7286676" cy="120032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s-ES" sz="2400" dirty="0" smtClean="0">
                <a:solidFill>
                  <a:schemeClr val="accent6">
                    <a:lumMod val="40000"/>
                    <a:lumOff val="60000"/>
                  </a:schemeClr>
                </a:solidFill>
                <a:latin typeface="Bodoni MT Black" pitchFamily="18" charset="0"/>
              </a:rPr>
              <a:t>Platero y yo: elegía andaluz; ilustraciones de Fernando Marco. - Madrid: Ediciones de Arte y Bibliofilia, imp. 1979.</a:t>
            </a:r>
            <a:endParaRPr lang="es-ES" sz="2400" dirty="0">
              <a:solidFill>
                <a:schemeClr val="accent6">
                  <a:lumMod val="40000"/>
                  <a:lumOff val="60000"/>
                </a:schemeClr>
              </a:solidFill>
              <a:latin typeface="Bodoni MT Black" pitchFamily="18" charset="0"/>
            </a:endParaRPr>
          </a:p>
        </p:txBody>
      </p:sp>
      <p:pic>
        <p:nvPicPr>
          <p:cNvPr id="3" name="2 Imagen" descr="ese.png"/>
          <p:cNvPicPr>
            <a:picLocks noChangeAspect="1"/>
          </p:cNvPicPr>
          <p:nvPr/>
        </p:nvPicPr>
        <p:blipFill>
          <a:blip r:embed="rId2" cstate="print"/>
          <a:stretch>
            <a:fillRect/>
          </a:stretch>
        </p:blipFill>
        <p:spPr>
          <a:xfrm>
            <a:off x="2045351" y="2285992"/>
            <a:ext cx="5978233" cy="4286280"/>
          </a:xfrm>
          <a:prstGeom prst="rect">
            <a:avLst/>
          </a:prstGeom>
        </p:spPr>
      </p:pic>
    </p:spTree>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6" presetClass="path" presetSubtype="0" accel="50000" decel="50000" fill="hold" grpId="0" nodeType="afterEffect">
                                  <p:stCondLst>
                                    <p:cond delay="0"/>
                                  </p:stCondLst>
                                  <p:childTnLst>
                                    <p:animMotion origin="layout" path="M -0.06684 -0.01711 C -0.07084 -0.10636 -0.02084 -0.18358 0.04619 -0.1889 C 0.11025 -0.19561 0.17014 -0.13572 0.17414 -0.04902 C 0.17917 0.03075 0.13716 0.10543 0.07709 0.11075 C 0.02223 0.11468 -0.02987 0.06543 -0.03386 -0.00902 C -0.03785 -0.07699 -0.00277 -0.14104 0.0481 -0.14636 C 0.09514 -0.15029 0.13924 -0.1089 0.14219 -0.04647 C 0.14514 0.00948 0.11719 0.06405 0.07518 0.06682 C 0.03716 0.07075 0.00122 0.03885 -0.0019 -0.01179 C -0.00382 -0.05711 0.01719 -0.10127 0.05018 -0.10358 C 0.07917 -0.10636 0.10816 -0.08231 0.11025 -0.0437 C 0.11216 -0.0104 0.09723 0.0215 0.0731 0.02428 C 0.05313 0.02682 0.03212 0.01202 0.03108 -0.01433 C 0.02917 -0.03584 0.03716 -0.0585 0.05209 -0.06104 C 0.06424 -0.06104 0.07622 -0.05572 0.07813 -0.04115 C 0.07917 -0.03168 0.07709 -0.02243 0.07119 -0.0185 C 0.06823 -0.01711 0.06615 -0.01711 0.0632 -0.0185 " pathEditMode="relative" rAng="0" ptsTypes="fffffffffffffffff">
                                      <p:cBhvr>
                                        <p:cTn id="6" dur="2000" fill="hold"/>
                                        <p:tgtEl>
                                          <p:spTgt spid="2"/>
                                        </p:tgtEl>
                                        <p:attrNameLst>
                                          <p:attrName>ppt_x</p:attrName>
                                          <p:attrName>ppt_y</p:attrName>
                                        </p:attrNameLst>
                                      </p:cBhvr>
                                      <p:rCtr x="121" y="-23"/>
                                    </p:animMotion>
                                  </p:childTnLst>
                                </p:cTn>
                              </p:par>
                            </p:childTnLst>
                          </p:cTn>
                        </p:par>
                        <p:par>
                          <p:cTn id="7" fill="hold">
                            <p:stCondLst>
                              <p:cond delay="2000"/>
                            </p:stCondLst>
                            <p:childTnLst>
                              <p:par>
                                <p:cTn id="8" presetID="35"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anim calcmode="lin" valueType="num">
                                      <p:cBhvr>
                                        <p:cTn id="11" dur="2000" fill="hold"/>
                                        <p:tgtEl>
                                          <p:spTgt spid="3"/>
                                        </p:tgtEl>
                                        <p:attrNameLst>
                                          <p:attrName>style.rotation</p:attrName>
                                        </p:attrNameLst>
                                      </p:cBhvr>
                                      <p:tavLst>
                                        <p:tav tm="0">
                                          <p:val>
                                            <p:fltVal val="720"/>
                                          </p:val>
                                        </p:tav>
                                        <p:tav tm="100000">
                                          <p:val>
                                            <p:fltVal val="0"/>
                                          </p:val>
                                        </p:tav>
                                      </p:tavLst>
                                    </p:anim>
                                    <p:anim calcmode="lin" valueType="num">
                                      <p:cBhvr>
                                        <p:cTn id="12" dur="2000" fill="hold"/>
                                        <p:tgtEl>
                                          <p:spTgt spid="3"/>
                                        </p:tgtEl>
                                        <p:attrNameLst>
                                          <p:attrName>ppt_h</p:attrName>
                                        </p:attrNameLst>
                                      </p:cBhvr>
                                      <p:tavLst>
                                        <p:tav tm="0">
                                          <p:val>
                                            <p:fltVal val="0"/>
                                          </p:val>
                                        </p:tav>
                                        <p:tav tm="100000">
                                          <p:val>
                                            <p:strVal val="#ppt_h"/>
                                          </p:val>
                                        </p:tav>
                                      </p:tavLst>
                                    </p:anim>
                                    <p:anim calcmode="lin" valueType="num">
                                      <p:cBhvr>
                                        <p:cTn id="13" dur="2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85786" y="714356"/>
            <a:ext cx="7715272" cy="830997"/>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s-ES" sz="2400" dirty="0" err="1" smtClean="0">
                <a:solidFill>
                  <a:schemeClr val="accent6">
                    <a:lumMod val="40000"/>
                    <a:lumOff val="60000"/>
                  </a:schemeClr>
                </a:solidFill>
                <a:latin typeface="Bodoni MT Black" pitchFamily="18" charset="0"/>
              </a:rPr>
              <a:t>Harmo</a:t>
            </a:r>
            <a:r>
              <a:rPr lang="es-ES" sz="2400" dirty="0" smtClean="0">
                <a:solidFill>
                  <a:schemeClr val="accent6">
                    <a:lumMod val="40000"/>
                    <a:lumOff val="60000"/>
                  </a:schemeClr>
                </a:solidFill>
                <a:latin typeface="Bodoni MT Black" pitchFamily="18" charset="0"/>
              </a:rPr>
              <a:t> </a:t>
            </a:r>
            <a:r>
              <a:rPr lang="es-ES" sz="2400" dirty="0" err="1" smtClean="0">
                <a:solidFill>
                  <a:schemeClr val="accent6">
                    <a:lumMod val="40000"/>
                    <a:lumOff val="60000"/>
                  </a:schemeClr>
                </a:solidFill>
                <a:latin typeface="Bodoni MT Black" pitchFamily="18" charset="0"/>
              </a:rPr>
              <a:t>ja</a:t>
            </a:r>
            <a:r>
              <a:rPr lang="es-ES" sz="2400" dirty="0" smtClean="0">
                <a:solidFill>
                  <a:schemeClr val="accent6">
                    <a:lumMod val="40000"/>
                    <a:lumOff val="60000"/>
                  </a:schemeClr>
                </a:solidFill>
                <a:latin typeface="Bodoni MT Black" pitchFamily="18" charset="0"/>
              </a:rPr>
              <a:t> </a:t>
            </a:r>
            <a:r>
              <a:rPr lang="es-ES" sz="2400" dirty="0" err="1" smtClean="0">
                <a:solidFill>
                  <a:schemeClr val="accent6">
                    <a:lumMod val="40000"/>
                    <a:lumOff val="60000"/>
                  </a:schemeClr>
                </a:solidFill>
                <a:latin typeface="Bodoni MT Black" pitchFamily="18" charset="0"/>
              </a:rPr>
              <a:t>minä</a:t>
            </a:r>
            <a:r>
              <a:rPr lang="es-ES" sz="2400" dirty="0" smtClean="0">
                <a:solidFill>
                  <a:schemeClr val="accent6">
                    <a:lumMod val="40000"/>
                    <a:lumOff val="60000"/>
                  </a:schemeClr>
                </a:solidFill>
                <a:latin typeface="Bodoni MT Black" pitchFamily="18" charset="0"/>
              </a:rPr>
              <a:t>. </a:t>
            </a:r>
            <a:r>
              <a:rPr lang="es-ES" sz="2400" dirty="0" err="1" smtClean="0">
                <a:solidFill>
                  <a:schemeClr val="accent6">
                    <a:lumMod val="40000"/>
                    <a:lumOff val="60000"/>
                  </a:schemeClr>
                </a:solidFill>
                <a:latin typeface="Bodoni MT Black" pitchFamily="18" charset="0"/>
              </a:rPr>
              <a:t>Porvoo</a:t>
            </a:r>
            <a:r>
              <a:rPr lang="es-ES" sz="2400" dirty="0" smtClean="0">
                <a:solidFill>
                  <a:schemeClr val="accent6">
                    <a:lumMod val="40000"/>
                    <a:lumOff val="60000"/>
                  </a:schemeClr>
                </a:solidFill>
                <a:latin typeface="Bodoni MT Black" pitchFamily="18" charset="0"/>
              </a:rPr>
              <a:t>: Werner </a:t>
            </a:r>
            <a:r>
              <a:rPr lang="es-ES" sz="2400" dirty="0" err="1" smtClean="0">
                <a:solidFill>
                  <a:schemeClr val="accent6">
                    <a:lumMod val="40000"/>
                    <a:lumOff val="60000"/>
                  </a:schemeClr>
                </a:solidFill>
                <a:latin typeface="Bodoni MT Black" pitchFamily="18" charset="0"/>
              </a:rPr>
              <a:t>Söderström</a:t>
            </a:r>
            <a:r>
              <a:rPr lang="es-ES" sz="2400" dirty="0" smtClean="0">
                <a:solidFill>
                  <a:schemeClr val="accent6">
                    <a:lumMod val="40000"/>
                    <a:lumOff val="60000"/>
                  </a:schemeClr>
                </a:solidFill>
                <a:latin typeface="Bodoni MT Black" pitchFamily="18" charset="0"/>
              </a:rPr>
              <a:t> [Finlandia], 1979.</a:t>
            </a:r>
            <a:endParaRPr lang="es-ES" sz="2400" dirty="0">
              <a:solidFill>
                <a:schemeClr val="accent6">
                  <a:lumMod val="40000"/>
                  <a:lumOff val="60000"/>
                </a:schemeClr>
              </a:solidFill>
              <a:latin typeface="Bodoni MT Black" pitchFamily="18" charset="0"/>
            </a:endParaRPr>
          </a:p>
        </p:txBody>
      </p:sp>
      <p:pic>
        <p:nvPicPr>
          <p:cNvPr id="3" name="2 Imagen" descr="Finlandés A-35.png"/>
          <p:cNvPicPr>
            <a:picLocks noChangeAspect="1"/>
          </p:cNvPicPr>
          <p:nvPr/>
        </p:nvPicPr>
        <p:blipFill>
          <a:blip r:embed="rId2" cstate="print"/>
          <a:stretch>
            <a:fillRect/>
          </a:stretch>
        </p:blipFill>
        <p:spPr>
          <a:xfrm rot="674225">
            <a:off x="2507694" y="1607130"/>
            <a:ext cx="3058383" cy="5024487"/>
          </a:xfrm>
          <a:prstGeom prst="rect">
            <a:avLst/>
          </a:prstGeom>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0.0 0.0 L 0.0 -0.07213" pathEditMode="relative" ptsTypes="">
                                      <p:cBhvr>
                                        <p:cTn id="6" dur="500" accel="50000" decel="50000" autoRev="1" fill="hold">
                                          <p:stCondLst>
                                            <p:cond delay="0"/>
                                          </p:stCondLst>
                                        </p:cTn>
                                        <p:tgtEl>
                                          <p:spTgt spid="2"/>
                                        </p:tgtEl>
                                        <p:attrNameLst>
                                          <p:attrName>ppt_x</p:attrName>
                                          <p:attrName>ppt_y</p:attrName>
                                        </p:attrNameLst>
                                      </p:cBhvr>
                                    </p:animMotion>
                                    <p:animRot by="1500000">
                                      <p:cBhvr>
                                        <p:cTn id="7" dur="250" fill="hold">
                                          <p:stCondLst>
                                            <p:cond delay="0"/>
                                          </p:stCondLst>
                                        </p:cTn>
                                        <p:tgtEl>
                                          <p:spTgt spid="2"/>
                                        </p:tgtEl>
                                        <p:attrNameLst>
                                          <p:attrName>r</p:attrName>
                                        </p:attrNameLst>
                                      </p:cBhvr>
                                    </p:animRot>
                                    <p:animRot by="-1500000">
                                      <p:cBhvr>
                                        <p:cTn id="8" dur="250" fill="hold">
                                          <p:stCondLst>
                                            <p:cond delay="250"/>
                                          </p:stCondLst>
                                        </p:cTn>
                                        <p:tgtEl>
                                          <p:spTgt spid="2"/>
                                        </p:tgtEl>
                                        <p:attrNameLst>
                                          <p:attrName>r</p:attrName>
                                        </p:attrNameLst>
                                      </p:cBhvr>
                                    </p:animRot>
                                    <p:animRot by="-1500000">
                                      <p:cBhvr>
                                        <p:cTn id="9" dur="250" fill="hold">
                                          <p:stCondLst>
                                            <p:cond delay="500"/>
                                          </p:stCondLst>
                                        </p:cTn>
                                        <p:tgtEl>
                                          <p:spTgt spid="2"/>
                                        </p:tgtEl>
                                        <p:attrNameLst>
                                          <p:attrName>r</p:attrName>
                                        </p:attrNameLst>
                                      </p:cBhvr>
                                    </p:animRot>
                                    <p:animRot by="1500000">
                                      <p:cBhvr>
                                        <p:cTn id="10" dur="250" fill="hold">
                                          <p:stCondLst>
                                            <p:cond delay="750"/>
                                          </p:stCondLst>
                                        </p:cTn>
                                        <p:tgtEl>
                                          <p:spTgt spid="2"/>
                                        </p:tgtEl>
                                        <p:attrNameLst>
                                          <p:attrName>r</p:attrName>
                                        </p:attrNameLst>
                                      </p:cBhvr>
                                    </p:animRot>
                                  </p:childTnLst>
                                </p:cTn>
                              </p:par>
                            </p:childTnLst>
                          </p:cTn>
                        </p:par>
                        <p:par>
                          <p:cTn id="11" fill="hold">
                            <p:stCondLst>
                              <p:cond delay="6100"/>
                            </p:stCondLst>
                            <p:childTnLst>
                              <p:par>
                                <p:cTn id="12" presetID="32" presetClass="emph" presetSubtype="0" fill="hold" nodeType="afterEffect">
                                  <p:stCondLst>
                                    <p:cond delay="0"/>
                                  </p:stCondLst>
                                  <p:childTnLst>
                                    <p:animClr clrSpc="rgb">
                                      <p:cBhvr override="childStyle">
                                        <p:cTn id="13" dur="200" fill="hold"/>
                                        <p:tgtEl>
                                          <p:spTgt spid="3"/>
                                        </p:tgtEl>
                                        <p:attrNameLst>
                                          <p:attrName>style.color</p:attrName>
                                        </p:attrNameLst>
                                      </p:cBhvr>
                                      <p:to>
                                        <a:schemeClr val="accent2"/>
                                      </p:to>
                                    </p:animClr>
                                    <p:animClr clrSpc="rgb">
                                      <p:cBhvr>
                                        <p:cTn id="14" dur="200" fill="hold"/>
                                        <p:tgtEl>
                                          <p:spTgt spid="3"/>
                                        </p:tgtEl>
                                        <p:attrNameLst>
                                          <p:attrName>fillcolor</p:attrName>
                                        </p:attrNameLst>
                                      </p:cBhvr>
                                      <p:to>
                                        <a:schemeClr val="accent2"/>
                                      </p:to>
                                    </p:animClr>
                                    <p:set>
                                      <p:cBhvr>
                                        <p:cTn id="15" dur="200" fill="hold"/>
                                        <p:tgtEl>
                                          <p:spTgt spid="3"/>
                                        </p:tgtEl>
                                        <p:attrNameLst>
                                          <p:attrName>fill.type</p:attrName>
                                        </p:attrNameLst>
                                      </p:cBhvr>
                                      <p:to>
                                        <p:strVal val="solid"/>
                                      </p:to>
                                    </p:set>
                                    <p:set>
                                      <p:cBhvr>
                                        <p:cTn id="16" dur="200" fill="hold"/>
                                        <p:tgtEl>
                                          <p:spTgt spid="3"/>
                                        </p:tgtEl>
                                        <p:attrNameLst>
                                          <p:attrName>fill.on</p:attrName>
                                        </p:attrNameLst>
                                      </p:cBhvr>
                                      <p:to>
                                        <p:strVal val="true"/>
                                      </p:to>
                                    </p:set>
                                    <p:animRot by="120000">
                                      <p:cBhvr>
                                        <p:cTn id="17" dur="200" fill="hold">
                                          <p:stCondLst>
                                            <p:cond delay="0"/>
                                          </p:stCondLst>
                                        </p:cTn>
                                        <p:tgtEl>
                                          <p:spTgt spid="3"/>
                                        </p:tgtEl>
                                        <p:attrNameLst>
                                          <p:attrName>r</p:attrName>
                                        </p:attrNameLst>
                                      </p:cBhvr>
                                    </p:animRot>
                                    <p:animRot by="-240000">
                                      <p:cBhvr>
                                        <p:cTn id="18" dur="400" fill="hold">
                                          <p:stCondLst>
                                            <p:cond delay="400"/>
                                          </p:stCondLst>
                                        </p:cTn>
                                        <p:tgtEl>
                                          <p:spTgt spid="3"/>
                                        </p:tgtEl>
                                        <p:attrNameLst>
                                          <p:attrName>r</p:attrName>
                                        </p:attrNameLst>
                                      </p:cBhvr>
                                    </p:animRot>
                                    <p:animRot by="240000">
                                      <p:cBhvr>
                                        <p:cTn id="19" dur="400" fill="hold">
                                          <p:stCondLst>
                                            <p:cond delay="800"/>
                                          </p:stCondLst>
                                        </p:cTn>
                                        <p:tgtEl>
                                          <p:spTgt spid="3"/>
                                        </p:tgtEl>
                                        <p:attrNameLst>
                                          <p:attrName>r</p:attrName>
                                        </p:attrNameLst>
                                      </p:cBhvr>
                                    </p:animRot>
                                    <p:animRot by="-240000">
                                      <p:cBhvr>
                                        <p:cTn id="20" dur="400" fill="hold">
                                          <p:stCondLst>
                                            <p:cond delay="1200"/>
                                          </p:stCondLst>
                                        </p:cTn>
                                        <p:tgtEl>
                                          <p:spTgt spid="3"/>
                                        </p:tgtEl>
                                        <p:attrNameLst>
                                          <p:attrName>r</p:attrName>
                                        </p:attrNameLst>
                                      </p:cBhvr>
                                    </p:animRot>
                                    <p:animRot by="120000">
                                      <p:cBhvr>
                                        <p:cTn id="21" dur="400" fill="hold">
                                          <p:stCondLst>
                                            <p:cond delay="16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23528" y="620688"/>
            <a:ext cx="2520280" cy="59093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342900" indent="-342900">
              <a:buAutoNum type="arabicPeriod"/>
            </a:pPr>
            <a:endParaRPr lang="es-ES" dirty="0" smtClean="0"/>
          </a:p>
          <a:p>
            <a:pPr marL="342900" indent="-342900">
              <a:buAutoNum type="arabicPeriod"/>
            </a:pPr>
            <a:r>
              <a:rPr lang="es-ES" dirty="0" smtClean="0">
                <a:solidFill>
                  <a:schemeClr val="bg1"/>
                </a:solidFill>
              </a:rPr>
              <a:t>Introducción.</a:t>
            </a:r>
          </a:p>
          <a:p>
            <a:pPr marL="342900" indent="-342900"/>
            <a:r>
              <a:rPr lang="es-ES" dirty="0" smtClean="0"/>
              <a:t>2. Los niños que actúan como adultos</a:t>
            </a:r>
          </a:p>
          <a:p>
            <a:pPr marL="342900" indent="-342900"/>
            <a:r>
              <a:rPr lang="es-ES" dirty="0" smtClean="0">
                <a:solidFill>
                  <a:schemeClr val="bg1"/>
                </a:solidFill>
              </a:rPr>
              <a:t>3. Los adultos</a:t>
            </a:r>
          </a:p>
          <a:p>
            <a:pPr marL="342900" indent="-342900"/>
            <a:r>
              <a:rPr lang="es-ES" dirty="0" smtClean="0">
                <a:solidFill>
                  <a:schemeClr val="bg1"/>
                </a:solidFill>
              </a:rPr>
              <a:t>4. Niños no adultos</a:t>
            </a:r>
          </a:p>
          <a:p>
            <a:pPr marL="342900" indent="-342900"/>
            <a:r>
              <a:rPr lang="es-ES" dirty="0" smtClean="0">
                <a:solidFill>
                  <a:schemeClr val="bg1"/>
                </a:solidFill>
              </a:rPr>
              <a:t>5. Los mayores no adultos</a:t>
            </a:r>
          </a:p>
          <a:p>
            <a:pPr marL="342900" indent="-342900"/>
            <a:r>
              <a:rPr lang="es-ES" dirty="0" smtClean="0">
                <a:solidFill>
                  <a:schemeClr val="bg1"/>
                </a:solidFill>
              </a:rPr>
              <a:t>6. Algunos animales</a:t>
            </a:r>
          </a:p>
          <a:p>
            <a:pPr marL="342900" indent="-342900"/>
            <a:r>
              <a:rPr lang="es-ES" dirty="0" smtClean="0"/>
              <a:t>7. Los seres marginales</a:t>
            </a:r>
          </a:p>
          <a:p>
            <a:pPr marL="342900" indent="-342900"/>
            <a:r>
              <a:rPr lang="es-ES" dirty="0" smtClean="0">
                <a:solidFill>
                  <a:schemeClr val="bg1"/>
                </a:solidFill>
              </a:rPr>
              <a:t>8. Desequilibrios de la naturaleza</a:t>
            </a:r>
          </a:p>
          <a:p>
            <a:pPr marL="342900" indent="-342900"/>
            <a:r>
              <a:rPr lang="es-ES" b="1" dirty="0" smtClean="0">
                <a:solidFill>
                  <a:schemeClr val="accent6">
                    <a:lumMod val="60000"/>
                    <a:lumOff val="40000"/>
                  </a:schemeClr>
                </a:solidFill>
              </a:rPr>
              <a:t>9. Festejos desde la distancia</a:t>
            </a:r>
          </a:p>
          <a:p>
            <a:pPr marL="342900" indent="-342900"/>
            <a:r>
              <a:rPr lang="es-ES" dirty="0" smtClean="0"/>
              <a:t>10. Comunión con la naturaleza</a:t>
            </a:r>
          </a:p>
          <a:p>
            <a:pPr marL="342900" indent="-342900"/>
            <a:r>
              <a:rPr lang="es-ES" dirty="0" smtClean="0"/>
              <a:t>11. Crítica social</a:t>
            </a:r>
          </a:p>
          <a:p>
            <a:pPr marL="342900" indent="-342900"/>
            <a:r>
              <a:rPr lang="es-ES" dirty="0" smtClean="0"/>
              <a:t>12. Platero en el recuerdo</a:t>
            </a:r>
          </a:p>
          <a:p>
            <a:pPr marL="342900" indent="-342900"/>
            <a:r>
              <a:rPr lang="es-ES" dirty="0" smtClean="0"/>
              <a:t>14. Conclusiones</a:t>
            </a:r>
          </a:p>
          <a:p>
            <a:pPr marL="342900" indent="-342900"/>
            <a:endParaRPr lang="es-ES" dirty="0"/>
          </a:p>
        </p:txBody>
      </p:sp>
      <p:sp>
        <p:nvSpPr>
          <p:cNvPr id="3" name="2 CuadroTexto"/>
          <p:cNvSpPr txBox="1"/>
          <p:nvPr/>
        </p:nvSpPr>
        <p:spPr>
          <a:xfrm>
            <a:off x="3419872" y="2636912"/>
            <a:ext cx="4824536" cy="147732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S" dirty="0" smtClean="0"/>
              <a:t>CAPÍTULO 47: EL ROCÍO</a:t>
            </a:r>
          </a:p>
          <a:p>
            <a:r>
              <a:rPr lang="es-ES" dirty="0" smtClean="0"/>
              <a:t>CAPÍTULO 76: LOS FUEGOS</a:t>
            </a:r>
          </a:p>
          <a:p>
            <a:r>
              <a:rPr lang="es-ES" dirty="0" smtClean="0"/>
              <a:t>CAPÍTULO 109: CENCERRADA</a:t>
            </a:r>
          </a:p>
          <a:p>
            <a:r>
              <a:rPr lang="es-ES" dirty="0" smtClean="0"/>
              <a:t>CAPÍTULO 126: CARNAVAL</a:t>
            </a:r>
          </a:p>
          <a:p>
            <a:r>
              <a:rPr lang="es-ES" dirty="0" smtClean="0"/>
              <a:t>CAPÍTULO 8: JUDAS</a:t>
            </a:r>
          </a:p>
        </p:txBody>
      </p:sp>
    </p:spTree>
  </p:cSld>
  <p:clrMapOvr>
    <a:masterClrMapping/>
  </p:clrMapOvr>
  <p:transition spd="slow">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rot="369922">
            <a:off x="860217" y="832017"/>
            <a:ext cx="7537320" cy="461665"/>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lgn="ctr"/>
            <a:r>
              <a:rPr lang="fr-FR" sz="2400" dirty="0" err="1" smtClean="0">
                <a:solidFill>
                  <a:schemeClr val="accent6">
                    <a:lumMod val="40000"/>
                    <a:lumOff val="60000"/>
                  </a:schemeClr>
                </a:solidFill>
                <a:latin typeface="Bodoni MT Black" pitchFamily="18" charset="0"/>
              </a:rPr>
              <a:t>Platero</a:t>
            </a:r>
            <a:r>
              <a:rPr lang="fr-FR" sz="2400" dirty="0" smtClean="0">
                <a:solidFill>
                  <a:schemeClr val="accent6">
                    <a:lumMod val="40000"/>
                    <a:lumOff val="60000"/>
                  </a:schemeClr>
                </a:solidFill>
                <a:latin typeface="Bodoni MT Black" pitchFamily="18" charset="0"/>
              </a:rPr>
              <a:t> et moi. Paris: Seghers [Francia], 1979.</a:t>
            </a:r>
            <a:endParaRPr lang="es-ES" sz="2400" dirty="0">
              <a:solidFill>
                <a:schemeClr val="accent6">
                  <a:lumMod val="40000"/>
                  <a:lumOff val="60000"/>
                </a:schemeClr>
              </a:solidFill>
              <a:latin typeface="Bodoni MT Black" pitchFamily="18" charset="0"/>
            </a:endParaRPr>
          </a:p>
        </p:txBody>
      </p:sp>
      <p:pic>
        <p:nvPicPr>
          <p:cNvPr id="3" name="2 Imagen" descr="Frances.jpg"/>
          <p:cNvPicPr>
            <a:picLocks noChangeAspect="1"/>
          </p:cNvPicPr>
          <p:nvPr/>
        </p:nvPicPr>
        <p:blipFill>
          <a:blip r:embed="rId2" cstate="print"/>
          <a:stretch>
            <a:fillRect/>
          </a:stretch>
        </p:blipFill>
        <p:spPr>
          <a:xfrm rot="1033643">
            <a:off x="2552948" y="1894269"/>
            <a:ext cx="3871046" cy="4801297"/>
          </a:xfrm>
          <a:prstGeom prst="rect">
            <a:avLst/>
          </a:prstGeom>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0.05"/>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 calcmode="lin" valueType="num">
                                      <p:cBhvr>
                                        <p:cTn id="9" dur="2000" fill="hold"/>
                                        <p:tgtEl>
                                          <p:spTgt spid="2"/>
                                        </p:tgtEl>
                                        <p:attrNameLst>
                                          <p:attrName>ppt_x</p:attrName>
                                        </p:attrNameLst>
                                      </p:cBhvr>
                                      <p:tavLst>
                                        <p:tav tm="0">
                                          <p:val>
                                            <p:strVal val="#ppt_x-.2"/>
                                          </p:val>
                                        </p:tav>
                                        <p:tav tm="100000">
                                          <p:val>
                                            <p:strVal val="#ppt_x"/>
                                          </p:val>
                                        </p:tav>
                                      </p:tavLst>
                                    </p:anim>
                                    <p:anim calcmode="lin" valueType="num">
                                      <p:cBhvr>
                                        <p:cTn id="10" dur="2000" fill="hold"/>
                                        <p:tgtEl>
                                          <p:spTgt spid="2"/>
                                        </p:tgtEl>
                                        <p:attrNameLst>
                                          <p:attrName>ppt_y</p:attrName>
                                        </p:attrNameLst>
                                      </p:cBhvr>
                                      <p:tavLst>
                                        <p:tav tm="0">
                                          <p:val>
                                            <p:strVal val="#ppt_y"/>
                                          </p:val>
                                        </p:tav>
                                        <p:tav tm="100000">
                                          <p:val>
                                            <p:strVal val="#ppt_y"/>
                                          </p:val>
                                        </p:tav>
                                      </p:tavLst>
                                    </p:anim>
                                    <p:animEffect transition="in" filter="fade">
                                      <p:cBhvr>
                                        <p:cTn id="11" dur="2000"/>
                                        <p:tgtEl>
                                          <p:spTgt spid="2"/>
                                        </p:tgtEl>
                                      </p:cBhvr>
                                    </p:animEffect>
                                  </p:childTnLst>
                                </p:cTn>
                              </p:par>
                            </p:childTnLst>
                          </p:cTn>
                        </p:par>
                        <p:par>
                          <p:cTn id="12" fill="hold">
                            <p:stCondLst>
                              <p:cond delay="2000"/>
                            </p:stCondLst>
                            <p:childTnLst>
                              <p:par>
                                <p:cTn id="13" presetID="48" presetClass="entr" presetSubtype="0" accel="5000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2000" fill="hold"/>
                                        <p:tgtEl>
                                          <p:spTgt spid="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2000" fill="hold"/>
                                        <p:tgtEl>
                                          <p:spTgt spid="3"/>
                                        </p:tgtEl>
                                        <p:attrNameLst>
                                          <p:attrName>ppt_x</p:attrName>
                                        </p:attrNameLst>
                                      </p:cBhvr>
                                      <p:tavLst>
                                        <p:tav tm="0">
                                          <p:val>
                                            <p:fltVal val="-1"/>
                                          </p:val>
                                        </p:tav>
                                        <p:tav tm="50000">
                                          <p:val>
                                            <p:fltVal val="0.95"/>
                                          </p:val>
                                        </p:tav>
                                        <p:tav tm="100000">
                                          <p:val>
                                            <p:strVal val="#ppt_x"/>
                                          </p:val>
                                        </p:tav>
                                      </p:tavLst>
                                    </p:anim>
                                    <p:anim calcmode="lin" valueType="num">
                                      <p:cBhvr>
                                        <p:cTn id="17" dur="2000" fill="hold"/>
                                        <p:tgtEl>
                                          <p:spTgt spid="3"/>
                                        </p:tgtEl>
                                        <p:attrNameLst>
                                          <p:attrName>ppt_y</p:attrName>
                                        </p:attrNameLst>
                                      </p:cBhvr>
                                      <p:tavLst>
                                        <p:tav tm="0">
                                          <p:val>
                                            <p:strVal val="#ppt_y"/>
                                          </p:val>
                                        </p:tav>
                                        <p:tav tm="100000">
                                          <p:val>
                                            <p:strVal val="#ppt_y"/>
                                          </p:val>
                                        </p:tav>
                                      </p:tavLst>
                                    </p:anim>
                                    <p:animEffect transition="in" filter="fade">
                                      <p:cBhvr>
                                        <p:cTn id="1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109595" y="836712"/>
            <a:ext cx="4486741" cy="707886"/>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s-ES" sz="2000" dirty="0" smtClean="0">
                <a:latin typeface="Bodoni MT Black" pitchFamily="18" charset="0"/>
              </a:rPr>
              <a:t>JUAN RAMÓN </a:t>
            </a:r>
          </a:p>
          <a:p>
            <a:r>
              <a:rPr lang="es-ES" sz="2000" dirty="0" smtClean="0">
                <a:latin typeface="Bodoni MT Black" pitchFamily="18" charset="0"/>
              </a:rPr>
              <a:t>CONSTRUYE UNA COMUNIDAD</a:t>
            </a:r>
            <a:endParaRPr lang="es-ES" sz="2000" dirty="0">
              <a:latin typeface="Bodoni MT Black" pitchFamily="18" charset="0"/>
            </a:endParaRPr>
          </a:p>
        </p:txBody>
      </p:sp>
      <p:sp>
        <p:nvSpPr>
          <p:cNvPr id="3" name="2 CuadroTexto"/>
          <p:cNvSpPr txBox="1"/>
          <p:nvPr/>
        </p:nvSpPr>
        <p:spPr>
          <a:xfrm>
            <a:off x="2915816" y="1988840"/>
            <a:ext cx="5976664" cy="452431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S" dirty="0" smtClean="0">
                <a:latin typeface="Bodoni MT Black" pitchFamily="18" charset="0"/>
              </a:rPr>
              <a:t>FORMADA POR:</a:t>
            </a:r>
          </a:p>
          <a:p>
            <a:endParaRPr lang="es-ES" dirty="0" smtClean="0">
              <a:latin typeface="Bodoni MT Black" pitchFamily="18" charset="0"/>
            </a:endParaRPr>
          </a:p>
          <a:p>
            <a:r>
              <a:rPr lang="es-ES" dirty="0" smtClean="0">
                <a:latin typeface="Bodoni MT Black" pitchFamily="18" charset="0"/>
              </a:rPr>
              <a:t>		EL POETA Y PLATERO</a:t>
            </a:r>
          </a:p>
          <a:p>
            <a:r>
              <a:rPr lang="es-ES" dirty="0" smtClean="0">
                <a:latin typeface="Bodoni MT Black" pitchFamily="18" charset="0"/>
              </a:rPr>
              <a:t>		ALGUNOS ANIMALES</a:t>
            </a:r>
          </a:p>
          <a:p>
            <a:r>
              <a:rPr lang="es-ES" dirty="0" smtClean="0">
                <a:latin typeface="Bodoni MT Black" pitchFamily="18" charset="0"/>
              </a:rPr>
              <a:t>		NIIÑOS NO ADULTOS</a:t>
            </a:r>
          </a:p>
          <a:p>
            <a:r>
              <a:rPr lang="es-ES" dirty="0" smtClean="0">
                <a:latin typeface="Bodoni MT Black" pitchFamily="18" charset="0"/>
              </a:rPr>
              <a:t>		LOS MAYORES NO ADULTOS</a:t>
            </a:r>
          </a:p>
          <a:p>
            <a:r>
              <a:rPr lang="es-ES" dirty="0" smtClean="0">
                <a:latin typeface="Bodoni MT Black" pitchFamily="18" charset="0"/>
              </a:rPr>
              <a:t>		ALGUNOS ANIMALES</a:t>
            </a:r>
          </a:p>
          <a:p>
            <a:r>
              <a:rPr lang="es-ES" dirty="0" smtClean="0">
                <a:latin typeface="Bodoni MT Black" pitchFamily="18" charset="0"/>
              </a:rPr>
              <a:t>		SERES MARGINALES</a:t>
            </a:r>
          </a:p>
          <a:p>
            <a:endParaRPr lang="es-ES" dirty="0" smtClean="0">
              <a:latin typeface="Bodoni MT Black" pitchFamily="18" charset="0"/>
            </a:endParaRPr>
          </a:p>
          <a:p>
            <a:r>
              <a:rPr lang="es-ES" dirty="0" smtClean="0">
                <a:latin typeface="Bodoni MT Black" pitchFamily="18" charset="0"/>
              </a:rPr>
              <a:t>DISTORSIONAN LA COMUNIDAD</a:t>
            </a:r>
          </a:p>
          <a:p>
            <a:endParaRPr lang="es-ES" dirty="0" smtClean="0">
              <a:latin typeface="Bodoni MT Black" pitchFamily="18" charset="0"/>
            </a:endParaRPr>
          </a:p>
          <a:p>
            <a:r>
              <a:rPr lang="es-ES" dirty="0" smtClean="0">
                <a:latin typeface="Bodoni MT Black" pitchFamily="18" charset="0"/>
              </a:rPr>
              <a:t>		LOS NIÑOS QUE ACTÚAN COMO 		ADULTOS</a:t>
            </a:r>
          </a:p>
          <a:p>
            <a:r>
              <a:rPr lang="es-ES" dirty="0" smtClean="0">
                <a:latin typeface="Bodoni MT Black" pitchFamily="18" charset="0"/>
              </a:rPr>
              <a:t>		LOS ADULTOS</a:t>
            </a:r>
          </a:p>
          <a:p>
            <a:r>
              <a:rPr lang="es-ES" dirty="0" smtClean="0">
                <a:latin typeface="Bodoni MT Black" pitchFamily="18" charset="0"/>
              </a:rPr>
              <a:t>		DESEQUILIBRIOS DE LA 			NATURALEZA</a:t>
            </a:r>
            <a:endParaRPr lang="es-ES" dirty="0">
              <a:latin typeface="Bodoni MT Black" pitchFamily="18" charset="0"/>
            </a:endParaRPr>
          </a:p>
        </p:txBody>
      </p:sp>
      <p:sp>
        <p:nvSpPr>
          <p:cNvPr id="5" name="4 Flecha abajo"/>
          <p:cNvSpPr/>
          <p:nvPr/>
        </p:nvSpPr>
        <p:spPr>
          <a:xfrm>
            <a:off x="5580112" y="1628800"/>
            <a:ext cx="360040" cy="72008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7" name="6 Conector recto de flecha"/>
          <p:cNvCxnSpPr/>
          <p:nvPr/>
        </p:nvCxnSpPr>
        <p:spPr>
          <a:xfrm>
            <a:off x="3851920" y="2708920"/>
            <a:ext cx="504056"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8" name="7 Conector recto de flecha"/>
          <p:cNvCxnSpPr/>
          <p:nvPr/>
        </p:nvCxnSpPr>
        <p:spPr>
          <a:xfrm>
            <a:off x="3851920" y="3501008"/>
            <a:ext cx="504056"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9" name="8 Conector recto de flecha"/>
          <p:cNvCxnSpPr/>
          <p:nvPr/>
        </p:nvCxnSpPr>
        <p:spPr>
          <a:xfrm>
            <a:off x="3851920" y="3789040"/>
            <a:ext cx="504056"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 name="9 Conector recto de flecha"/>
          <p:cNvCxnSpPr/>
          <p:nvPr/>
        </p:nvCxnSpPr>
        <p:spPr>
          <a:xfrm>
            <a:off x="3851920" y="4077072"/>
            <a:ext cx="504056"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1" name="10 Conector recto de flecha"/>
          <p:cNvCxnSpPr/>
          <p:nvPr/>
        </p:nvCxnSpPr>
        <p:spPr>
          <a:xfrm>
            <a:off x="3851920" y="3212976"/>
            <a:ext cx="504056"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2" name="11 Conector recto de flecha"/>
          <p:cNvCxnSpPr/>
          <p:nvPr/>
        </p:nvCxnSpPr>
        <p:spPr>
          <a:xfrm>
            <a:off x="3851920" y="2924944"/>
            <a:ext cx="504056"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3" name="12 Conector recto de flecha"/>
          <p:cNvCxnSpPr/>
          <p:nvPr/>
        </p:nvCxnSpPr>
        <p:spPr>
          <a:xfrm>
            <a:off x="3851920" y="5157192"/>
            <a:ext cx="504056"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4" name="13 Conector recto de flecha"/>
          <p:cNvCxnSpPr/>
          <p:nvPr/>
        </p:nvCxnSpPr>
        <p:spPr>
          <a:xfrm>
            <a:off x="3851920" y="5733256"/>
            <a:ext cx="504056"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5" name="14 Conector recto de flecha"/>
          <p:cNvCxnSpPr/>
          <p:nvPr/>
        </p:nvCxnSpPr>
        <p:spPr>
          <a:xfrm>
            <a:off x="3851920" y="5949280"/>
            <a:ext cx="504056"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7" name="16 CuadroTexto"/>
          <p:cNvSpPr txBox="1"/>
          <p:nvPr/>
        </p:nvSpPr>
        <p:spPr>
          <a:xfrm>
            <a:off x="323528" y="620688"/>
            <a:ext cx="2520280" cy="59093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342900" indent="-342900">
              <a:buAutoNum type="arabicPeriod"/>
            </a:pPr>
            <a:endParaRPr lang="es-ES" dirty="0" smtClean="0"/>
          </a:p>
          <a:p>
            <a:pPr marL="342900" indent="-342900">
              <a:buAutoNum type="arabicPeriod"/>
            </a:pPr>
            <a:r>
              <a:rPr lang="es-ES" b="1" dirty="0" smtClean="0">
                <a:solidFill>
                  <a:schemeClr val="accent6">
                    <a:lumMod val="60000"/>
                    <a:lumOff val="40000"/>
                  </a:schemeClr>
                </a:solidFill>
              </a:rPr>
              <a:t>Introducción</a:t>
            </a:r>
            <a:r>
              <a:rPr lang="es-ES" b="1" dirty="0" smtClean="0">
                <a:solidFill>
                  <a:schemeClr val="accent6">
                    <a:lumMod val="40000"/>
                    <a:lumOff val="60000"/>
                  </a:schemeClr>
                </a:solidFill>
              </a:rPr>
              <a:t>.</a:t>
            </a:r>
          </a:p>
          <a:p>
            <a:pPr marL="342900" indent="-342900"/>
            <a:r>
              <a:rPr lang="es-ES" dirty="0" smtClean="0">
                <a:solidFill>
                  <a:schemeClr val="bg1"/>
                </a:solidFill>
              </a:rPr>
              <a:t>2. Los niños que actúan como adultos</a:t>
            </a:r>
          </a:p>
          <a:p>
            <a:pPr marL="342900" indent="-342900"/>
            <a:r>
              <a:rPr lang="es-ES" dirty="0" smtClean="0"/>
              <a:t>3. Los adultos</a:t>
            </a:r>
          </a:p>
          <a:p>
            <a:pPr marL="342900" indent="-342900"/>
            <a:r>
              <a:rPr lang="es-ES" dirty="0" smtClean="0"/>
              <a:t>4. Niños no adultos</a:t>
            </a:r>
          </a:p>
          <a:p>
            <a:pPr marL="342900" indent="-342900"/>
            <a:r>
              <a:rPr lang="es-ES" dirty="0" smtClean="0"/>
              <a:t>5. Los mayores no adultos</a:t>
            </a:r>
          </a:p>
          <a:p>
            <a:pPr marL="342900" indent="-342900"/>
            <a:r>
              <a:rPr lang="es-ES" dirty="0" smtClean="0"/>
              <a:t>6. Algunos animales</a:t>
            </a:r>
          </a:p>
          <a:p>
            <a:pPr marL="342900" indent="-342900"/>
            <a:r>
              <a:rPr lang="es-ES" dirty="0" smtClean="0"/>
              <a:t>7. Los seres marginales</a:t>
            </a:r>
          </a:p>
          <a:p>
            <a:pPr marL="342900" indent="-342900"/>
            <a:r>
              <a:rPr lang="es-ES" dirty="0" smtClean="0"/>
              <a:t>8. Desequilibrios de la naturaleza</a:t>
            </a:r>
          </a:p>
          <a:p>
            <a:pPr marL="342900" indent="-342900"/>
            <a:r>
              <a:rPr lang="es-ES" dirty="0" smtClean="0"/>
              <a:t>9. Festejos desde la distancia</a:t>
            </a:r>
          </a:p>
          <a:p>
            <a:pPr marL="342900" indent="-342900"/>
            <a:r>
              <a:rPr lang="es-ES" dirty="0" smtClean="0"/>
              <a:t>10. Comunión con la naturaleza</a:t>
            </a:r>
          </a:p>
          <a:p>
            <a:pPr marL="342900" indent="-342900"/>
            <a:r>
              <a:rPr lang="es-ES" dirty="0" smtClean="0"/>
              <a:t>11. Crítica social</a:t>
            </a:r>
          </a:p>
          <a:p>
            <a:pPr marL="342900" indent="-342900"/>
            <a:r>
              <a:rPr lang="es-ES" dirty="0" smtClean="0"/>
              <a:t>12. Platero en el recuerdo</a:t>
            </a:r>
          </a:p>
          <a:p>
            <a:pPr marL="342900" indent="-342900"/>
            <a:r>
              <a:rPr lang="es-ES" dirty="0" smtClean="0"/>
              <a:t>14. Conclusiones</a:t>
            </a:r>
          </a:p>
          <a:p>
            <a:pPr marL="342900" indent="-342900"/>
            <a:endParaRPr lang="es-ES" dirty="0"/>
          </a:p>
        </p:txBody>
      </p:sp>
    </p:spTree>
  </p:cSld>
  <p:clrMapOvr>
    <a:masterClrMapping/>
  </p:clrMapOvr>
  <p:transition spd="slow">
    <p:dissolv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85786" y="500042"/>
            <a:ext cx="7358082" cy="830997"/>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pl-PL" sz="2400" dirty="0" smtClean="0">
                <a:solidFill>
                  <a:schemeClr val="accent6">
                    <a:lumMod val="40000"/>
                    <a:lumOff val="60000"/>
                  </a:schemeClr>
                </a:solidFill>
                <a:latin typeface="Bodoni MT Black" pitchFamily="18" charset="0"/>
              </a:rPr>
              <a:t>Srebrzynek i ja: elegia andaluzyjska. Warszawa: Pax [Polonia], 1979.</a:t>
            </a:r>
            <a:endParaRPr lang="es-ES" sz="2400" dirty="0">
              <a:solidFill>
                <a:schemeClr val="accent6">
                  <a:lumMod val="40000"/>
                  <a:lumOff val="60000"/>
                </a:schemeClr>
              </a:solidFill>
              <a:latin typeface="Bodoni MT Black" pitchFamily="18" charset="0"/>
            </a:endParaRPr>
          </a:p>
        </p:txBody>
      </p:sp>
      <p:pic>
        <p:nvPicPr>
          <p:cNvPr id="3" name="2 Imagen" descr="Polaco A-33 Cubierta.png"/>
          <p:cNvPicPr>
            <a:picLocks noChangeAspect="1"/>
          </p:cNvPicPr>
          <p:nvPr/>
        </p:nvPicPr>
        <p:blipFill>
          <a:blip r:embed="rId2" cstate="print"/>
          <a:stretch>
            <a:fillRect/>
          </a:stretch>
        </p:blipFill>
        <p:spPr>
          <a:xfrm>
            <a:off x="2857488" y="1864883"/>
            <a:ext cx="3643338" cy="4410357"/>
          </a:xfrm>
          <a:prstGeom prst="rect">
            <a:avLst/>
          </a:prstGeom>
        </p:spPr>
      </p:pic>
    </p:spTree>
  </p:cSld>
  <p:clrMapOvr>
    <a:masterClrMapping/>
  </p:clrMapOvr>
  <p:transition spd="med">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fill="hold" grpId="0" nodeType="afterEffect">
                                  <p:stCondLst>
                                    <p:cond delay="0"/>
                                  </p:stCondLst>
                                  <p:childTnLst>
                                    <p:animClr clrSpc="hsl">
                                      <p:cBhvr override="childStyle">
                                        <p:cTn id="6" dur="2000" fill="hold"/>
                                        <p:tgtEl>
                                          <p:spTgt spid="2"/>
                                        </p:tgtEl>
                                        <p:attrNameLst>
                                          <p:attrName>style.color</p:attrName>
                                        </p:attrNameLst>
                                      </p:cBhvr>
                                      <p:by>
                                        <p:hsl h="-7200000" s="0" l="0"/>
                                      </p:by>
                                    </p:animClr>
                                    <p:animClr clrSpc="hsl">
                                      <p:cBhvr>
                                        <p:cTn id="7" dur="2000" fill="hold"/>
                                        <p:tgtEl>
                                          <p:spTgt spid="2"/>
                                        </p:tgtEl>
                                        <p:attrNameLst>
                                          <p:attrName>fillcolor</p:attrName>
                                        </p:attrNameLst>
                                      </p:cBhvr>
                                      <p:by>
                                        <p:hsl h="-7200000" s="0" l="0"/>
                                      </p:by>
                                    </p:animClr>
                                    <p:animClr clrSpc="hsl">
                                      <p:cBhvr>
                                        <p:cTn id="8" dur="2000" fill="hold"/>
                                        <p:tgtEl>
                                          <p:spTgt spid="2"/>
                                        </p:tgtEl>
                                        <p:attrNameLst>
                                          <p:attrName>stroke.color</p:attrName>
                                        </p:attrNameLst>
                                      </p:cBhvr>
                                      <p:by>
                                        <p:hsl h="-7200000" s="0" l="0"/>
                                      </p:by>
                                    </p:animClr>
                                    <p:set>
                                      <p:cBhvr>
                                        <p:cTn id="9" dur="2000" fill="hold"/>
                                        <p:tgtEl>
                                          <p:spTgt spid="2"/>
                                        </p:tgtEl>
                                        <p:attrNameLst>
                                          <p:attrName>fill.type</p:attrName>
                                        </p:attrNameLst>
                                      </p:cBhvr>
                                      <p:to>
                                        <p:strVal val="solid"/>
                                      </p:to>
                                    </p:set>
                                  </p:childTnLst>
                                </p:cTn>
                              </p:par>
                            </p:childTnLst>
                          </p:cTn>
                        </p:par>
                        <p:par>
                          <p:cTn id="10" fill="hold">
                            <p:stCondLst>
                              <p:cond delay="2000"/>
                            </p:stCondLst>
                            <p:childTnLst>
                              <p:par>
                                <p:cTn id="11" presetID="46" presetClass="path" presetSubtype="0" accel="50000" decel="50000" fill="hold" nodeType="afterEffect">
                                  <p:stCondLst>
                                    <p:cond delay="0"/>
                                  </p:stCondLst>
                                  <p:childTnLst>
                                    <p:animMotion origin="layout" path="M 0 0  C -0.004 -0.08923  0.046 -0.16647  0.113 -0.1718  C 0.177 -0.17846  0.237 -0.11853  0.241 -0.03196  C 0.246 0.04794  0.204 0.12252  0.144 0.12785  C 0.089 0.13185  0.037 0.08257  0.033 0.00799  C 0.029 -0.05993  0.064 -0.12386  0.115 -0.12918  C 0.162 -0.13318  0.206 -0.09189  0.209 -0.0293  C 0.212 0.02664  0.184 0.08124  0.142 0.0839  C 0.104 0.0879  0.068 0.05594  0.065 0.00533  C 0.063 -0.03995  0.084 -0.0839  0.117 -0.08657  C 0.146 -0.08923  0.175 -0.06526  0.177 -0.02664  C 0.179 0.00666  0.164 0.03862  0.14 0.04129  C 0.12 0.04395  0.099 0.0293  0.098 0.00266  C 0.096 -0.01865  0.104 -0.04129  0.119 -0.04395  C 0.131 -0.04395  0.143 -0.03862  0.145 -0.02397  C 0.146 -0.01465  0.144 -0.00533  0.138 -0.00133  C 0.135 0  0.133 0  0.13 -0.00133  E" pathEditMode="relative" ptsTypes="">
                                      <p:cBhvr>
                                        <p:cTn id="12" dur="2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28596" y="500042"/>
            <a:ext cx="8358246" cy="156966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s-ES" sz="2400" dirty="0" smtClean="0">
                <a:solidFill>
                  <a:schemeClr val="accent6">
                    <a:lumMod val="40000"/>
                    <a:lumOff val="60000"/>
                  </a:schemeClr>
                </a:solidFill>
                <a:latin typeface="Bodoni MT Black" pitchFamily="18" charset="0"/>
              </a:rPr>
              <a:t>Platero y yo; traducción comentada de los capítulos no traducidos al neerlandés por Marina</a:t>
            </a:r>
          </a:p>
          <a:p>
            <a:pPr algn="ctr"/>
            <a:r>
              <a:rPr lang="nl-NL" sz="2400" dirty="0" smtClean="0">
                <a:solidFill>
                  <a:schemeClr val="accent6">
                    <a:lumMod val="40000"/>
                    <a:lumOff val="60000"/>
                  </a:schemeClr>
                </a:solidFill>
                <a:latin typeface="Bodoni MT Black" pitchFamily="18" charset="0"/>
              </a:rPr>
              <a:t>Vervaeck-- Tolken : Rijkuniversitair Centram antwerpen, 1980.</a:t>
            </a:r>
            <a:endParaRPr lang="es-ES" sz="2400" dirty="0">
              <a:solidFill>
                <a:schemeClr val="accent6">
                  <a:lumMod val="40000"/>
                  <a:lumOff val="60000"/>
                </a:schemeClr>
              </a:solidFill>
              <a:latin typeface="Bodoni MT Black" pitchFamily="18" charset="0"/>
            </a:endParaRPr>
          </a:p>
        </p:txBody>
      </p:sp>
      <p:pic>
        <p:nvPicPr>
          <p:cNvPr id="3" name="2 Imagen" descr="Neerlandes A-190.png"/>
          <p:cNvPicPr>
            <a:picLocks noChangeAspect="1"/>
          </p:cNvPicPr>
          <p:nvPr/>
        </p:nvPicPr>
        <p:blipFill>
          <a:blip r:embed="rId2" cstate="print"/>
          <a:stretch>
            <a:fillRect/>
          </a:stretch>
        </p:blipFill>
        <p:spPr>
          <a:xfrm rot="745025">
            <a:off x="3415326" y="2143117"/>
            <a:ext cx="3156938" cy="4322000"/>
          </a:xfrm>
          <a:prstGeom prst="rect">
            <a:avLst/>
          </a:prstGeom>
        </p:spPr>
      </p:pic>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17" presetClass="entr" presetSubtype="1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2000" fill="hold"/>
                                        <p:tgtEl>
                                          <p:spTgt spid="3"/>
                                        </p:tgtEl>
                                        <p:attrNameLst>
                                          <p:attrName>ppt_w</p:attrName>
                                        </p:attrNameLst>
                                      </p:cBhvr>
                                      <p:tavLst>
                                        <p:tav tm="0">
                                          <p:val>
                                            <p:fltVal val="0"/>
                                          </p:val>
                                        </p:tav>
                                        <p:tav tm="100000">
                                          <p:val>
                                            <p:strVal val="#ppt_w"/>
                                          </p:val>
                                        </p:tav>
                                      </p:tavLst>
                                    </p:anim>
                                    <p:anim calcmode="lin" valueType="num">
                                      <p:cBhvr>
                                        <p:cTn id="15"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00100" y="285728"/>
            <a:ext cx="7000892" cy="830997"/>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s-ES" sz="2400" dirty="0" smtClean="0">
                <a:solidFill>
                  <a:schemeClr val="accent6">
                    <a:lumMod val="40000"/>
                    <a:lumOff val="60000"/>
                  </a:schemeClr>
                </a:solidFill>
                <a:latin typeface="Bodoni MT Black" pitchFamily="18" charset="0"/>
              </a:rPr>
              <a:t>Platero y yo; ilustraciones de </a:t>
            </a:r>
            <a:r>
              <a:rPr lang="es-ES" sz="2400" dirty="0" err="1" smtClean="0">
                <a:solidFill>
                  <a:schemeClr val="accent6">
                    <a:lumMod val="40000"/>
                    <a:lumOff val="60000"/>
                  </a:schemeClr>
                </a:solidFill>
                <a:latin typeface="Bodoni MT Black" pitchFamily="18" charset="0"/>
              </a:rPr>
              <a:t>Asun</a:t>
            </a:r>
            <a:r>
              <a:rPr lang="es-ES" sz="2400" dirty="0" smtClean="0">
                <a:solidFill>
                  <a:schemeClr val="accent6">
                    <a:lumMod val="40000"/>
                    <a:lumOff val="60000"/>
                  </a:schemeClr>
                </a:solidFill>
                <a:latin typeface="Bodoni MT Black" pitchFamily="18" charset="0"/>
              </a:rPr>
              <a:t> </a:t>
            </a:r>
            <a:r>
              <a:rPr lang="es-ES" sz="2400" dirty="0" err="1" smtClean="0">
                <a:solidFill>
                  <a:schemeClr val="accent6">
                    <a:lumMod val="40000"/>
                    <a:lumOff val="60000"/>
                  </a:schemeClr>
                </a:solidFill>
                <a:latin typeface="Bodoni MT Black" pitchFamily="18" charset="0"/>
              </a:rPr>
              <a:t>Balzola</a:t>
            </a:r>
            <a:r>
              <a:rPr lang="es-ES" sz="2400" dirty="0" smtClean="0">
                <a:solidFill>
                  <a:schemeClr val="accent6">
                    <a:lumMod val="40000"/>
                    <a:lumOff val="60000"/>
                  </a:schemeClr>
                </a:solidFill>
                <a:latin typeface="Bodoni MT Black" pitchFamily="18" charset="0"/>
              </a:rPr>
              <a:t>. - Barcelona: Bruguera, 1981.</a:t>
            </a:r>
            <a:endParaRPr lang="es-ES" sz="2400" dirty="0">
              <a:solidFill>
                <a:schemeClr val="accent6">
                  <a:lumMod val="40000"/>
                  <a:lumOff val="60000"/>
                </a:schemeClr>
              </a:solidFill>
              <a:latin typeface="Bodoni MT Black" pitchFamily="18" charset="0"/>
            </a:endParaRPr>
          </a:p>
        </p:txBody>
      </p:sp>
      <p:pic>
        <p:nvPicPr>
          <p:cNvPr id="3" name="2 Imagen" descr="bruguera81.png"/>
          <p:cNvPicPr>
            <a:picLocks noChangeAspect="1"/>
          </p:cNvPicPr>
          <p:nvPr/>
        </p:nvPicPr>
        <p:blipFill>
          <a:blip r:embed="rId2" cstate="print"/>
          <a:stretch>
            <a:fillRect/>
          </a:stretch>
        </p:blipFill>
        <p:spPr>
          <a:xfrm rot="20936939">
            <a:off x="2487110" y="1363707"/>
            <a:ext cx="3500462" cy="4673297"/>
          </a:xfrm>
          <a:prstGeom prst="rect">
            <a:avLst/>
          </a:prstGeom>
        </p:spPr>
      </p:pic>
    </p:spTree>
  </p:cSld>
  <p:clrMapOvr>
    <a:masterClrMapping/>
  </p:clrMapOvr>
  <p:transition spd="med">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600" decel="100000"/>
                                        <p:tgtEl>
                                          <p:spTgt spid="2"/>
                                        </p:tgtEl>
                                      </p:cBhvr>
                                    </p:animEffect>
                                    <p:anim calcmode="lin" valueType="num">
                                      <p:cBhvr>
                                        <p:cTn id="8" dur="1600" decel="100000" fill="hold"/>
                                        <p:tgtEl>
                                          <p:spTgt spid="2"/>
                                        </p:tgtEl>
                                        <p:attrNameLst>
                                          <p:attrName>style.rotation</p:attrName>
                                        </p:attrNameLst>
                                      </p:cBhvr>
                                      <p:tavLst>
                                        <p:tav tm="0">
                                          <p:val>
                                            <p:fltVal val="-90"/>
                                          </p:val>
                                        </p:tav>
                                        <p:tav tm="100000">
                                          <p:val>
                                            <p:fltVal val="0"/>
                                          </p:val>
                                        </p:tav>
                                      </p:tavLst>
                                    </p:anim>
                                    <p:anim calcmode="lin" valueType="num">
                                      <p:cBhvr>
                                        <p:cTn id="9" dur="1600" decel="100000" fill="hold"/>
                                        <p:tgtEl>
                                          <p:spTgt spid="2"/>
                                        </p:tgtEl>
                                        <p:attrNameLst>
                                          <p:attrName>ppt_x</p:attrName>
                                        </p:attrNameLst>
                                      </p:cBhvr>
                                      <p:tavLst>
                                        <p:tav tm="0">
                                          <p:val>
                                            <p:strVal val="#ppt_x+0.4"/>
                                          </p:val>
                                        </p:tav>
                                        <p:tav tm="100000">
                                          <p:val>
                                            <p:strVal val="#ppt_x-0.05"/>
                                          </p:val>
                                        </p:tav>
                                      </p:tavLst>
                                    </p:anim>
                                    <p:anim calcmode="lin" valueType="num">
                                      <p:cBhvr>
                                        <p:cTn id="10" dur="1600" decel="100000" fill="hold"/>
                                        <p:tgtEl>
                                          <p:spTgt spid="2"/>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2"/>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2000"/>
                            </p:stCondLst>
                            <p:childTnLst>
                              <p:par>
                                <p:cTn id="14" presetID="6" presetClass="emph" presetSubtype="0" fill="hold" nodeType="afterEffect">
                                  <p:stCondLst>
                                    <p:cond delay="0"/>
                                  </p:stCondLst>
                                  <p:childTnLst>
                                    <p:animScale>
                                      <p:cBhvr>
                                        <p:cTn id="15"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2" descr="data:image/jpeg;base64,/9j/4AAQSkZJRgABAQAAAQABAAD/2wCEAAkGBxQTEhQUExQWFhUXGRwZGBgXGRgaHBccGB0aFxwYFx0aHCggGBonHRwdIjEhJykrLi4uGB8zODMsNygtLisBCgoKDg0OGhAQGiwkHCQsLCwsLCwsLCwsLCwsLCwsLCwsLCwsLCwsLCwsLCwsLCwsLCwsLCwsLCwsLCwsLCwsLP/AABEIARMAtwMBIgACEQEDEQH/xAAcAAAABwEBAAAAAAAAAAAAAAAAAQIDBAUGBwj/xABREAABAgMEBQcGBw0HBAMAAAABAhEAAyEEEjFBBQZRYXETIoGRobHwByMywdHhFCQzQlKS8RU0Q0RTVGJjcoKTwtIWF3OipLLTZHSDxCWjtP/EABgBAAMBAQAAAAAAAAAAAAAAAAABAgME/8QAKREAAgIBAwQCAQQDAAAAAAAAAAECERIDITETQVFhIjKBI0JxwTOR0f/aAAwDAQACEQMRAD8A7KIW0E7B44pafKzbeXmBKJAliYUpSUKJYfSN8V4DKLNWztsGBHD0+WK2OXlWahI9GZkW/KQ7/fDa/wAlZulMz/khWTZ2xoEcV/vhtVXlWam6YO9cL/vhtP5CQelY/mgsLO0QGjjafK/aPyMjoK82/S3woeWKcPxeSf3lD2wrQHYgINo5D/fFNw+Dygf21H1QR8sU0Y2eV9dXsgsR2ACA0ciT5YJrP8HldExW/dBDyxzPzaU3+Ir+mFkgOvQCI5GfLGunxaW/+Mf6II+WNf5tK/jK/ogsR1xoDRyMeWOZ+ayv4qv6IP8Avjmfm0v+Kr+iCxnWyIJo5MPLDM/NZf8AFP8ARBnywL/NZeLfKn+iHYHWIAjk398K3+9Zf8VX9EEfLDM/NZf8VX9ELJBZ1poSRHJx5Xpmdkl/xVf0QoeVyZ+aI/iq/oh5IZ1QiBGE1N8oCrZahIVITLBSpQIWVF01ZikDB+qBDsdmx0lMZCuB7o8zSUvOmGjCavsUWj0fp1Xm1cD3R5zsCWmTT+sU/wBYnxxhMc+ESZOlZ8qzyEyp0xAJnKISopBeaQCehvAjSaEslunJKl2qelw9xKipV01CphUpKJQIqLyryhUJjK6Na7IKk3kolTpt0iiihU5aUncpQAI2Exf6cE2bPRYETGQkgKUskCbNWL65sylSVeqMZc0gXl+i4RZJwIe3TSxqDapYeuFFFnEOWi3S5d0TrapKykEpTNtMwJf5t5K2OEZ3WDVZEmVysskBJEpaZrhS1ZrlpIF6WWxG8jCM8jp39MQoZK7HLVrajffdmQ1bfM/1WH12hQ0zIp8emf6v+rx0Rgfsp0tXg0HKf1mH0vYus/B0JGm7PT4/M/1WHXCxpmQa/D18fjGwHMxzhQ2d2ykKfPxTDxug6XsXW9HSl6as5/Hl1bH4Ru2wQ0xZmHx04bZ/rTHOgknxwZobHAbcssofTfkOr6Olp0lZn+/OkmaO9EAaRs354npUqnXJMc4u7On1waxt8ZdefRB035F1F4OjfdCRlbZfSR3mzwoaQlfn0n60vY/5rHN1JY+DCSjxTx9u6DB+R9T0dLVbpeVukdKpHrscEbYj89s/17P67FHOGbx48GAoHsh4vyLNeDowtSB+PWbpXZuv7yibN0Zaz6C6UN4SrHMSsEAhnTKUlt4INGjlaXGPt3eqJuidHzZ8wS5QKlEEs+AGLknCJcZLexqSfY2WlZNulCqpRH6yzSEJP74CpYP7SkxQK07PQu5NlyQUqZSVWaSCMHB5lKeowc5E+xFM2zzjNkKLJmAvKmn5yFpcg4EdFId1us6VJRMlhklCFyw/oy5oWOSfEiXMQq7sEwDBIEJTfcprwSNRvN6XSwoJk5IGQARMw3UwgRH0Ooo0m+yZNPWmZXt7YEbxexJ2DWAtKX+ye4x54sOE0n6aj0OTHoTWf5GZ+yY89WT5NRyJWe+KkOb2RZavWXlEoCfTVKRLS5ZIM5c91mhJZKTQbYa1nmpmWucpJCkKVQioIIAcNiIs9TEuqzDIGR2S7Wp4zcoc3J8a57hGMfu2KTqCJGkNJTp5SZyyspAQLzUA+bTDvhhKM6b3G3OLzVaVImTeTnyjM5QhKVBZTcLKd7pBLuBuYRpNN2GxWRKCbKZhUSAOUmZAO/OfZClqqMsKEtNyWVnPwnAuNwy2M8KUjg3jDbhtzjo9k0BY7VJvypZlFbgKCluhQyUkqIIfZlgY56SxIJAIcHx19UOGop3XYU9Nxq+42E0p49kGEjj44wtIwPj3hoCk7nIwbr9vbFmQhI4e2nYPbBpHHxSFEdIxfbXvg5fiuyAAlI9f298LSnx46IT43dWysOyzQbBhuMA0NnOuXX1QFDHqr0bIcoxwbg8JNTh7uOwt64AAOzu2eN8NtnSH0p25cIJSc8vGHTAMaVXx64ds01SFBSFKSsfOSSDhtFcIJXZ6yeyBedyPHj1QMa2J2mNMzLSoKWwCfRQhwhNKlKXZzVzvi8tki/YrOt+aZEyVQgkTEKXPSFDIFKFb6ikZYgbBGl0SkGwzKfjJPXZpojLUVJV2NIPyVdpmXbUpXT1pHtgQi3JPK8USyOmUgwI0jwVdHaNb1kSJp/RjgUgEWcnco9kd510V8WnOW5scLlhrJzqG6XxpT3xoxanCNDqnLZVn3JlH/TT1fzRlJVEjhTGNdq8edLOxKXPCxEeuMjLJYVBPRj0RjD7P8f2TqfVfn+i31VHxuQB9Me/vjX65WWXNMlC5yZIF8hSgWV6AamBZz0Rk9Uw9rk8X6AlR/l7ov/KIl+RbHntnVkYbxGGqv1ommn/hk/Y792JFis6ZMiZyywDzgGTeUXKjVgASwSCTQOcTErQGkHsCpikSiqWFseTRXk0i6TSp2xgBJJwwGGb4Z9nXG60PKbRU07Uziz7inHohaukoK+7aHp6jk6fCRiLRNMxalEAFRJIAYY/NAFA/cIsdWLCmbaEhbcnLBmzTlcSxYtkealt+6IdmlKUTdSpV0FamrdSMSdgDiu+NTo+ySpViJmzTJVamIUEFZ5JOAATQAuVPmFJjfUljEwhHJj2v9m58q0ioWLqiMHHPSW2lN4dHCHbBrIJ9qSgWez8kslr0lN9mUQ5qHcbIn2eTKtNjVIlTeVKRdSopKCFp50uhwHzX2PGT1Xln4XIy5xps5qqbejeY54fKDt7qzeVqaa4dGj1i1g+C2gS0SLOU3UqPmkBRcl2ZmoN9Ym6qaQTaBPJlyylK1FF6WgqCVlUwBdDWM35QpfxpJwBlJNeKh6oufJ0OZP4oy3K6+G6E1+ipdxxd6rj23Kca4FaJqZkizgLlqSky5SQpK1DmklzRzlWNDoTSBNgXNMuSVykrCfNoY8mkFL04Rmp+slotMsyOTlnlCA0uUQssQeaHOzIGLvVsvoy0FnI5Wh/w0liDFaiqN+13FCVyr0+xO1Ytot8uam0SZJCSkOlAAZQJocUqDO4OcQdX9CyZFmmWycgTboUuWlQDXUlklsCpRY1dgRR4mj45YCLKRJWDWVLCUpUfnSyGFFYg0dgCWeHbFLM/RJQhytMvkyk435RDpY4KN3DeInJq99rr+B0tv4/2ZU6+Wy9RSEpylhCbjbMHz2xoZ+i5OkbGbRKlJl2gA+iAApaWJQpmvBVGOIvDfHOkHD1dEdR8nqxIsMycuiL61uc0pSkU4lJEa6qpKS5M4O7TOWhVKNGo1dF6yzw1BOlHjfTNRGZQKDuHjxSNNqur4vaR+tsnbNI9caT4JjyVFrTzpZ2ypT1x82kccoEC0l+QzPIopwvJ9UCKjwNnWdfVNZZvAd8cNtA+KKbAodtmWcdr8o1LJO4P1Axxm2SviQP6BxzqnB9gjV8j1ODRaCDKONJam/dsstNOuMih8c+mtKnj7N8a7R1FTqYItBw+jJs6a7vZGSQHNGOAqMcO2gEY6fL/AARqcL8l3q7pSVZ1Fa5RmTG5igq7cBBSqmFQrGpi3tutEmem7Ns19gSl14FmfmgHiIx8qVTc3Dfk75RJSKUI8bt8KWlGUsnyStWSWK4G5SWDKNdwbqjVyNbSmWJYs8lKGIusSlT1JIwLl33xmQmuX2VhYxrtxyeKlCMuRRm48GjRrOAhSPgtnSF81YCLoUPoqAZ040MRtM6aNpCb8uWlSXZSXchmu1LBL1bKK6xhJWnlL4RncAKuIeh+2L62atjlpZlrKrMtN/lSxuJFVEsADQ0oHvM1DGeMIu2aZTkgtV9IT0pKLPZ0zC4KlAKer3QouAAKtueF2nTa5M+YV2SSicWJcVGLqScOc+IxipstuMmYV2dSrgNAtuekUAmAMD1Bno0a/SkhNus4XKpNT6IJFfpSlHpvA4VG0xE6jK2tn3/6XBylGk90UWkdIzLXJWo2VB5PGckF0JS6iCScN1cYtdW1WxEgCTYkXceUUbnKO7E3iH7om6Gko5X4IhlIkC/NLUmzSRQ/SSmpZsUpHza57XfSC12mYgqNxDJCXNSwUSdpJJAO6Ii1L4JbDdx+d7lzMn2mz8/7nSE0PPlJQSmm1DkcYqdG63CTITJTZ5RRdCVVVzyQEqUraTid0K1J0otM9EoElC3F2rJUASFJ2YMRvgtfNHJlWgLTTlkhRADAKBIUQ2BPNPEmKxWWEl/HJLk8cosrtD6fVZpy5suWkS5jvKc3QKkMS5pt3kZxNXrfNTPM6UhMor+UQCVJmkfPILMpsx2xnglqDIv24QZDA5tw6xGz04vkzWpI0k7WCzLUVzNHylLNSQtQSTiSUgMav0iImm9ZZtoSJagmXJTUS5YZIbB/pNkMBsinWju8cYTn0jp6cvth4IMmJCG8eNkabVQPKtW0fBzwuz0n1xmya5k4xpNVJnMtn+AFfUmINOiFPgceSptyLvJDBkEdUyaIEOaTfm7jMHVNXv3wIqN0Uzo3lMX8Tm8PUY5JpuljSn9EVP6RB6mjqvlUV8UmeMjHKtNJ8wEnB5Y7o0lyGpwXmjhS0kjCVajw5tnTWMslNB112cO3rjZygyLYf1Vr6POS0+qMkBjsrx2tw8GMYcsjU4QjN65Zbct8OJHju4wp+5uutOs+GhSRv4deUaGYaUYZ9ePthYoM2ONG92+BKPjxUwYFW8cd2A6oADCiNtfdURpZU5P3PVL+ESgsqvhN8+iLquTw9Nw93fjWM2lLjHjTx4MEG2gZMOv2xMo5UVGdBJDv7eJD7I2vk7Sbs4qe4VIYswfnOHOJww3RjRgwx9VC54euLCTp60oSlKZxAQGSGFAA2zv2RGtBzjiitKahK2W2qVt5K1TEzCRyhKTeoygSQ74OX+sILXzRi0T1Tw/JzGJU3oqSkApVsJZw+L7oorbb5s83pizMWzOQK3XAAYBg3+4xYaO1itMpICJqgkDBQCmrlfBIG7CJ6bUsl+UPNOOLJ2pGj1zJ6ZoSbktyVMbrsWSk4KO1sAHhrXjSCJ08JQXRKTdChUKJJKiNowD7oj27WG0zgUzJqyk0uhkg9TUxxpFWpOPH3mkVhc8mJyqOKI44GlPHjOHGq3ikKVLEBSfWR4ypGhmJIYHszgEttfHvx8ZQop6Wb3QLuZ2j39DQDEVNe3xvrF3quPvwbbJO7Lh8dMUxRF3qmb0yePpWWcP8rjuiZcFp7kfSyQC4/KThXcoH+aBB6W9AK/XTD1oknpxgoqPA5XZtPK4trIo+K09ccz00OYkEGq5Y2Vupxjo3lcV8Vbaof7kxhNMJ85JS7XrTLHYkeN8U2VqF7IUPg9rI/JTg/wC3aFD+WMelVesVPjZGslH4nad8tLfvWqfj4yjKDqNO3HxujOHcjU7CkKwxbtoN/Hw8LIoGxOPT0Y4w2lLmnjAZcBCwn2cemLMwk03no6cdvcYcIr072br2HugioYDEnPp7IXZ1hKkEgFlJN01Cgk3mL5EUPGBgavRWiUTbICESxNMzk0rUZjNQ3iEki9l6LYUziLL1YUbvnUAFUxBJCqciSFFikXnagG7LB3+0yUXRKk3RynKqS42NcQEpASGGO6JNk1hSZstKJAe/MUkGaPSmEqJdY5qrxpXNhlHPeondG/wexAOq6gpSTPQLssTQVpWkFJKgbwukoIu1G8Qdj0TyVtlyp3JzQptrKCw4LUINOhot9KWiYEzjMs/4FMiYUzkqCQq9dehJLq2vUPi8Vk7TiF2mXaOSa4Am7f8ASKXYvcozh6ZYw4ym0KSgifp3RksSppVJlyl8tcs9wkGakkB1grIwetMMogr1WWlSEmbLN+YZTi+yVhJW3oupNCHGdImfdHlUWgGSFSr3LG/NAEtRJJCTdBUFKNEs9VbYVP1sSvkzyBF2ZyiPOkAXUFN30GAqzAAV21hLNIclBu2RkapLVdAnyTeK0hiuq5ZN5Ho5MXOFIdlaA8w3M5ZQRMdXKPKkrUwLMxUS5UKsAM4KRrUEmWrkSbkyZNAMwOeVvkg8zAXsf0YZ/tNQDk3UEJlFV/GWlRUA130yKXuyKuYvgM6Z1aVIQpZmoWELCFBJU6VEXw4KQ2WBOMURDCuRz6mjR6V1hTOlz0GVdM6YmY997pSlCGAuBxR+ndFAwZy2GY740jdbmcq7DN6m07OsjxvgJw4euFBOLHd464CehvZ3+x4oSCA7uLReakoe1NjelTR/9aopBh4w3Reaj0tsnYorT0KQseyJfBS5ItvrK/fQfryUH+WBC9JIuyt/xfh8ipPqgQ48FM03laX5qWNqx/uT7Iw2kX+E2Z8Ta0YUwUkUbqjZ+VxVLOBQmYnsJPqjGLD2uyh3a1P1KxMUytQtVv8AAbRtEuz/AP6Jqu49kZxAZu7ujSENo+adqbMN3pLVV+MZmUtnz3xnDuTqdhSZePZw8Zw4OPW/dSCSrHxj7/GMKAY7YsyBey7t3ZBSyB0biOqHU4NXHCrtC7MlDtMUpIqXSkKNCGABWkAYuXygYDUtyMaN1UG3dF3oDRq5ixMQARLmyyUhyqqmoACWZnNG6IY+CyWd7RRgTyCOAPy0Ks9lRilVoGTiQkYYu06opWJcttikqe5q9LSQr4WbgUUzpABuu5AlAg/SFSG3nbEmfo+WkzALNK5k6UhPM+bM5O8S2PpFhgGBaMkiXLRQzbSBjzZKRVnJ+W3P9lHkKlVIn2sgHESk/wDPjhGGDW1m2S7o0szQ8mWlV2SZieVmJmJShJKceTBUpQMpKQbwI+lWEq0XKMoDkEAqsZm30y2VfF2obNy7Z0elIzSpck4zbULzGshPPbD8PUDDsh5pWc610pWSKZMfP0yisX5Fl6Ly3aKRfEuVZwpygyphlS+TuqTdJWpyZ5xWyhijZFPrlLCZoCZQloSLgIQlHKKS19bAAM6rr4ULRDVZ5LUm2m6ivyKebQv+MUzgfBpZNZlpOBfkElxkQ880O3dFJNcslu+EVh2dO7j2d0I6KfaaRaTbLZxRUy0DjIQP/Yx9kQbQE3jcKlJfmlQCSzDEBRbDbGiM2iPMPjfTq9wgFb5mnrMKI6tr4039cLS7O2IZ65+AYYEc+DtPqr3Rdamqu26zAYcoO0EZxUXHDn7QdkWWrCmtdnI/LI7VBJ7h1QMaH9MDmLFKcnj+iZ6PVBQ9p1H3xsSFEcRapkv14QIlGrVk/wArKiV2VIxKxvf0oyCD8bkNgJkw4/RrGq8pxe1WQFmvD+YxkJB+MyNjT1U4FmeuXZFsNTk0loSPuesbrK/1CvuMZJO8V39cai3j/wCPVh6VmHVZpZr1kxmDm5rw7vdEQ7kanYN6u1H6qZmFombdm7pw3wgOdjdb+Nm6HEDHPLJiYozHBUke2vtx74cs864tCmCiCFMcDdILEbMBEdFTQ4ile/vh9RD9mfX43QAaRGsQ5/Nmm/MEysxykgqJSk3HCec28OM4SrWFagq8CCUJSVJUzlMzlCtQZr6gAk4Vcxn5YpXHuxh1Ow+48QYnBF9RmmOnuVmFAlqUmcVAoUpOKxcBQW5hAfiFqfGLeyWmctN5NnHPUhRKZqQCQUh0BiwVcDgua0jFyZ5QtK0nnJZqZioeuG7fFjZ9ZZ6eYghKRQAIDAO4FQ7Vxd4TgVGfktZyp0yYEiUxSuXNUDMSUpEtCUC6WZIYgmpxGUS7RPnICAqSoedQU+dReKlLWsIJbB3HANGeOn53KGY4vFIBLD5pSq8wo/NTXMCFHTs9QSFKCrqkqBKQSFIe6otiXL72HSYhmh+zaY5EzlS0KSqYAAVEKuqCrxKqAHBm74fXrEkiam4scpeWSFglClXSUo5vNQLobid0Z5ZfE8X2nbvcwlVcCaig9sViTk+xd2/TKZiFoKVqvhABUoEpVLSgIKTsJC7wat+hpFCpTP2Njw7IVMKttN9MvdAJAoXOOO/Df9kNKhN3yJB3/acoJS8G6vs6eyAT107g+4tCZlGavXn9mEAhJerDYB7fV0xL0KprRJU+E1B/zJdt0Rpof1E1fjD9hblZasgtJ3Crkd3VANF9rFKJXakgOSJrY/nSFeswImablva5qT85c5PUZMwY7jBxKNiB5RB8dsoAcvnuTGOsi/Pyjsk2g9aFdVY1nlAWTb5AGSVH/KIx1lJM4U/F5xp+xMi2Kf2NRpcNYSP18oH92yyw3ZGZuvvr3Z+NhjTayFrGcntX+2SlMZhHjt+2Ih3J1ORSB7cfHfDjPv3beHvhtJ6jTuoOqHQn3cIoyAkHDDp9fjGFoRUdT8WgIbxuYZ9MPKkqTdLEXg4Nedk4y6oACQig7d3XACq1L0p0xJsVmXNWlCEgqO0gAAVJUT6IAxOQEWlosUhFmKgvlJgmpRfDhCuaSpCMyBzXUQPSGWJY6KdttfHcTnCk7ccsff4eEgMA2eeAAZjXxQQu47tRsnJ+yAQCSKt46M4WGagHh3o/gQlKK1qOtult8AEPSnbsPjhAAsIxfLs9sIY9Hj2YU7YeAwZm7+mkIUmjUFO4ZwDCUNrVpj42vCFgkOOApspV/fCypvX3e7rgkFhjXPa/jugAauhqEUrnsfPJ8u6CSh6nf27T4xh4JcVbfls9fdAUjECpwOYagrXjAMaKTt4U6RTxjCkzCndUHi24eMYK8KUy97+PVBLQQ4JDM+WYxEA0b/SMkHSCaYzJh67PIPRh2QILSKgLahR+kkj96zN/JAiTZGS8oE8ptzj5spRrlzU1MZyyoKZq8Rdsij9bmvwrFz5QFPbZtMJSxj+wl4rLOefP/wC0TR8XWinbFsiX2L/Wk/FZYDh7TO7AlLv1xk0nFz047O/sjWa3KezSh/1FppwmBIz3Rl0Dr+zsx7YmPBOpyLQrDLw3jjDl6r5Q0MfGEOXcvGyGZjqE7A/g++NPoS1KVZZiFyxMly3XLKgQEEEKmICksUkp5wbYRgWjLJG444+08I3GjZfJ2eQzMSFLUU0aYZaTLUaO4mpAxoVVSBWZM1grD0dZETU0lkX0lAvMhVylFLl3RNQ4Av3QoUBcKeIemtDWha1FEt5SHCUoZkhzgnEKUecRX0himLqyWaZKWiSghKUzVy5cxSiQFLSiYEJoHBYi9R3DVir/ALRzZd1a5VQlSEqHNSWcgJDC6zgFTqdKQ2LxG5bSqjM3K1xfPJn8NxhcroriY1k6xWe2S+UsspSZlRRrqikJBSoksCb4L4m6raIz1r0XNltelqAZ3ZwOJHo4ZxonZk40Rdm7cAPDvBIYA72r1bc4WJZCHurIDAqYsCecASQwJEKZq4Nt6IYqEAYMca49YpDzqZtuGTvtw8CkJcYO/T0jHFoMAu+GNeO045QAIT21w2Z5dMAy3pgR1dPXjDigGb35u7thDawADln7C/TAFAIGBAJyq2G0caQ2gMKDbt8OfVCily7dW77O6F1eoNQwPV74BhLllthq9M37oSgYjHZTdlSFEZsMaO+VRCAojLcGBwwauAp3wAazWRRC5ah+Ts5+tLnJfsgoRrQoGTIL0MiznaKCeNr590CFRsjK6+zPjs4foDbipYEQLOSZtpb83ljZ+ElQetiibZaVfRAf653wNGVtFopiJCDvebJNKcYqiX9i81uWOQs+wzbUdp+VO94zSTT2buO4Rfa2r8xY95tB6DOOMZ1QcPiN9HqaeNkTHgifI4lZbpw4wurd8RwSPtw3eMocNduGfRu8PDIJClud0dC1etKJ0mzoBSL96RNCg6imXKKlJS5AQhglRLGq0uaMedoqa/Y0X2hAlchQIJ5OehQABVSahSSkgBykmWhxscQpK0Xp8mgNnk2i0GVKmLlS1LVduqJStSAkgsVGruUmgYDGkQ9I2ybLXLShCvvcJmylIFw3L0pSrv0WSwUwLBMFoFC0zBNUlUiUJhmzk0CAiWQUBL869fCkt86lKRM0TpVFpUVzULCvnKANwXBeSy0kKlNd9EBQJchiYg0YSJiVmUtKpkuYWlhLlI5VVCoU+aZtHylhOChEdGnbUiZNSq0I5hKbygkhRRSgb5wSQ+GAOLxE0tPCpUpUlSrgWpIKvTUshPPZyWupSlIBJATUuQSzNll5NnTJuT5arqqg8ookEEg+ioEHNuEVQm9zS2bSdpWuQiauWlM1YvS+SDlLqvKdSSk0SXY0cUER7fbp8labyJCAogpmpkSyLpYhQVdYkJrTZGbn2y+14JSq9zlpBfYTcQQkHMsHO13i6XoglEu5aFzpL867LmsihJUlFXFGo1S2cMXJNtNrtomTEpmpm3SQyRJJAob1265BBej4ERVTtJrUpKZ0mTVhWXyZyxMtiM9uGcOSEyAuWuzqncznKUqXfUkpNCpIAABI2qxg9MaMnJKpyjygUousAhiW9JKmKHegAYjAtiITF27V48kZsklaUllyz6aKO6WHPRdYgsC2UUSkNiRjx2Vix0VbTLXfNQkAXXKSWJCShhRYKiQcanIqiRrDYkhfKI9BRN4MU3VpYqTdIBTiFAbC2UCBrwU0sZnOp7PVXphZmEbOFCDu6NkJuvuzr0YNv7xDs6W1AHo1AGqWLk4++GKhlIJG3DsgVLOattyrk+OXTD1wM7tu7jtzhJSGNK7cw9T3wAaDT4eyyFf9OjH9GYU/zQILTCirR8hQx5BYf9m0SR6zAgNKMHp1bz7WT+iMf01Q/q4fjE8n8tZU/wCdB66dkV2kJjqtO0rljtPtix1d+Xm5j4ZZhxZyIpif3JutQPJWKv4NauF6YSH2RQFTez1xda4KaTYABU2YHP5yiXPXGfFWw9j7O6Jj9SNT7D1QWy8ZjxSHBgwGO72Yw0otXd7/AGQoBoCB1K+iu3IbIu9W9O/BllZBKSADdLKAKkqLOGJp1E1EUQGG3x1iFILPi+FM2yHjbA1ew06dml0zpb4XOly5V4IdIQlTVUpk31NSvSweLuyWES5ctUoqKJU++VTgmUiYwEtQlqvEJ9H593EbxGGsk66QoYpUkjimofsjao0/ZSJjJICyTdKb7FTuKsLrlRYKzJDOwiSpbGsXfIVi0CCky0TUTEFaSpSLilpTXmlKQTQ3SWN1yDg7J0Tp02da5k1ClzVOEzL1FJASkAPQpoDeriIlaNQFJnKlCyqSlF4JEooUqYmrVDpVddildDUYGJ1rCBIKLU8wIKkBalecBSoOUl7zE0CWPo1VlAVRh7l68tqOLxy5xJDlmd8OzONfokrkJWgG0GYkCYZclQaUl73PCgBfIYFNaHI4SFlKbqUGWmci9MShT8nLBUOTVybOqeoC8AQSm+cgkRV/dRaBMmLIlzDeTLVLQELCgZZmJVdYEsoE3gSWYMYomtxzS+mZfJlFmMyXyiryx6KXIIUk84l3Z8oz4wG09lNmUTLRY1cstEyYlJAdSySb14Xw2alFxTGsLsdlQZUwmYQoBkSwHK1UOGSQDjvOyGTyV6EO2BCWegwzZ6RstPTBMkTauULQopZqhLFgKpZDEh2pQxG0BowS5l1YSqeQlUv5w54ORoSl0qY5AthE61TlEiUohKZshISkIHMUq+kORUXebiSDcMFlJbGMS5NCD0szbYXLUXq1K7xtyrEZFQzY514v2Aw4GIonB36O7EwEkgFjU0ocux+6G5ihhXYwHDsg0ADxXiYMJJAu7amjbfYIBmkUkLsNnGLpmpbI+dlK9TwIfsMomy2dOfKTRi+QV04QIC48HIrY4VaBnyyE/VAL4ng0WWrPys0/9dK/yonqp9WKkm8pR22jZiwG5gPZFzqrMZEw4k2sq+pItJeLlwT+4ka3lkaPH/SS+14oU+PG6L3XpN1VlBOFklBsWoSG6ozaZlS5O1+/dEwXxRGp9mSC+Y38fDQqViGNd474aTQ55EYZt46IcveMTtbuhtEIdDkPkMMt3rhd0hjXHDGGk0DVqcOr3xJ0dOCJktRAIStKikmirpCiDxAI+yEMtbLocG4Z06XJSoXglQWqYUnBSUISccnIfhWHgizVIlTzziyRNF+67hZHwdgGON7F2cB4u7TrdKSEzJYVNmhbo5ZAZIO9Jd2JGbu/DPTNYLSokm0TQFKvUUoNwAYhOwYCIts0pIvrBOUlJNmstoVLZKnCpwJIq94cw/uorUUEStF2lZN5EhV8HKUoqSVFLjlZxUxJJ51MMA9KTTtvE0yheC1IS0yaLzLLhmBqop+kwd8Ghmy6atCPk583dz1GmzZugoeVGoUuZIuTpiVoJJmAc28VzCpkJWQohFwm8VJJNxOwRCsWnUy1IUizIFwuLypiiVKFSo4FWylIpbVb1zSDNWpZSLqX2eOku8NSiSRU8Dv2tDoTka1MqyWlimYZc1SllXLKDkqYpD3g6RUOHO6FaD0GpM0TEzpSgm8gkCYtNQUkK5gANcCoPSMooijp6NvXvzh1AIx+cKjh6NMKVhhZsZc6TZ5U1aCVKJKBMmH5VQxCLqrwS4ILbBzmoTslqWtJXNykFSjsJVNWkAO6eYS2TMMxGQFWLjhtc5xodJrKZHKIVzZ/JIYZckghSWH6SQeBgKTM+zJAOO3bRhj1dUEmXSvT7BTogkArJvZYOanfD6aVZ9uzsgJEJAZnUG2Vffx8PB3jgGA29G/hDiEO1K5vs6d0KWvvoHFdjvUiAZp9Brez2ertaVCpd/MLOJ4dkCEaCXdsoIytD7MZSh1wIZSOPWMAlJxHLLPUT464tNUm5IVSDMtc1IvUF5UibLSAcnUtPXFPo4G5KO1S1dBLvueLLQbCRYN9uvHAMAZO07DFS4aJ7lzrygTJNjnBBQtaFS1B3DSWQN2Lk8Yyglq2bHNWrtOFY1mugIsljYMyrQguRRQmVG16Hqi/0XOsnwNZQwsZpaUzL5tBmMi6E3Sxpdwo95ozi8YjlBORzZNKd3jdDylina/Hx1w3bVS+UmcmFpQ5uXylwHYXmzMNImuXPqD7x0RpyYD95gBR3pu8ZQsF8Twz6nwhsnZhntyeFB91PDwhjqA7VOHV4rD+Td3U3fDEve/Ux4xIBo7mjc016+jvhDHSoggOeBdq7ezqiRLFCp93b9sQ1TMgHrm/UBxiawu4Hb46IQxyU2FTnTLoyiQJV00DFx2OX8dcM8td3u5oHqquHSIeM0nHDhubZXb0QDF8mzVBqcxnhDiEB7xOdKY7jtZoa5N6mgDNuZsnrWJcsBsswKdD9/VAMAUS7AtUU8ZwJMsYkGmzPeNsSrrv82uxnoCODt2w2QCGCc9obANSjwDCIdgAEsw20r64mIkAByB0uQwGzxnDHOejtgGGO/cKd8BcxdSXyyfNmDbYBj4lBR2JywL5vTd3CGVywFejlvHaDvifowgLHLsmXiSASdr4F6jxldabmIuBSwBMW3IhDlKpQLha3TQseOFIBsVZ7OPgctCGSpaySok0KXqcXJFOmBEjRC/M2cLzmTDVhQJNesjrgQ1XcEcI0Wk8nKenMOe44xInltHWR8VTZ5D5sizlxDNhBAS+ASWx3w6qZLmWOyyVTZaFS76lBfKYTEybpF1Csbp6op8kpWbLRukJFss60WgKCF8+YUB1WadgZ4SHJkrIJKhRJUsGhcMaH1SCVFabRZJ6fmkTQBuLbW30jGSpSUlCkWuSkpdlJ5dJDluaoSnz3RPXpJZxtVmJpVUgLJxooqs5J4kxlJP9poq5ZptLalT5iFTJXJTFJHOTLXeURuCcTjGeGrVtFPgs5tlww9K0myQb9mCgm7fl/C5JXVSueLOEJJF41bACDVpQv8ujc0/SX9dDCuSE4Juxr+y9tJpZZ2XzT7YkjVS3DGyzj+6aQUvSivysqmPn9I91+kODSxY+flvkeV0j61w8pd0S4R8glarW5i9lnZVKKv64kI1Utv5tOw+ieuGk6VIDCfL/AImkf+SJH3ZH5aWf/JpHZQ/Kdm6DN+AwXkIap200+DzWb6PB6vElGq9sONmm9WObY0EJlaUBbz0t/wDE0j/yY++HxpMAPy0tn+nbn2/lIMvQYextOqlsZ/g0wHY2HWaj3ROlasWxqyF7MAWepONPdDUnSyX+WQdtbceJczWh6bppIDCah8Km2VzekymcGQ8QS9WLUAfi6zsoOqJyNXbTdANnUcH9HqxxhqRpAOL0yWwAdjbNpxebDqNKJLnlEDptnHDleyHYYj6NX7UxeSX3ttfKGU6u2k4yVDcPWX6If+6iSG5VAFG++xvq0zKnXCpdvThyiC+NbZTb+E4V4wWOgjq5PBJEtWGzj1e+JEnQE9x5tTM2XjCCm6QQB8olyNtrFau3nKDDthSLeigExG2ptW/9Zuh2FEu06tl2M2WP0VKw90Ks+hZUpTrnoyASnnKo7BIxxJNM4hTNJyq+dlitSELUdgczL0Eq2oUK2pTZ3UlD8SgDt274AEaw2xUwmTL5tAlnDy0g3ucR+EWoBxkBXGBDsldlljmqOz0VA02U8PAhUh8cHLJmrekAQlNjm3Qkuoitdg6s4Zt+pdtWq8ixzkgJSBfBegAKjdS3bHfwYdAjdbbicDzmNTLeMbHN6Eqp2V98Of2O0gW+KTd/NUPVHooNnBhqw7F00edkapW/A2Ob9WYRR/0ICtULe7ixzfqL/o4R6KhYMKxdI87DVC3D8Umj92YzfUgv7LW5vvScNrS5vYeTpnHowGDEAdM86f2Wt9Wss7D6E3/jhxerluA+9J5/8c7s80Y9EPAhC6Z56Og7flY5w/cn7/1PDtg/uPbRU2Of/CtB7pMehgYO9BSDE88mx2tONjnVx8zaq0/7fD3QSbFaaPZZ52eatQA4vZ+nhHod4MGFSDE4Dyc8MPgk0D9i0n/14Uizzj+LzRTNNoG7ORu+yO+vBkwUBwXzg/AzAAMzOBOD/i7bYXNSsOyVAsXdS8BXmtIqaeHjuzwZMGKA4gqYGAN4UrziajL5IeGhMyXWqxuaa20E1R2cI7gCYLpgoDhM1KUg3ip3qUzkEZ4C65xhszUUAWccDNlhuA4R3u9CgIWKCzgU20y0JBvqqcpss41rddj7xAjvpSIOHSHZVEQoQIEM1FQJcCBAA4kQCIECABSEisKAg4EAgGBAgQCDEGIKBAIW0ACBAhkhkQIOBCEE0AiBAgAIwYgQIBhGFpgQIBMECBAgEf/Z">
            <a:hlinkClick r:id="rId2"/>
          </p:cNvPr>
          <p:cNvSpPr>
            <a:spLocks noChangeAspect="1" noChangeArrowheads="1"/>
          </p:cNvSpPr>
          <p:nvPr/>
        </p:nvSpPr>
        <p:spPr bwMode="auto">
          <a:xfrm>
            <a:off x="53975" y="-1790700"/>
            <a:ext cx="2486025" cy="37433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 name="2 Rectángulo"/>
          <p:cNvSpPr/>
          <p:nvPr/>
        </p:nvSpPr>
        <p:spPr>
          <a:xfrm>
            <a:off x="1071538" y="642918"/>
            <a:ext cx="6855018" cy="461665"/>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lgn="ctr"/>
            <a:r>
              <a:rPr lang="es-ES" sz="2400" dirty="0" smtClean="0">
                <a:solidFill>
                  <a:schemeClr val="accent6">
                    <a:lumMod val="40000"/>
                    <a:lumOff val="60000"/>
                  </a:schemeClr>
                </a:solidFill>
                <a:latin typeface="Bodoni MT Black" pitchFamily="18" charset="0"/>
              </a:rPr>
              <a:t>Platero y yo. Barcelona: Nauta, D.L. 1981.</a:t>
            </a:r>
            <a:endParaRPr lang="es-ES" sz="2400" dirty="0">
              <a:solidFill>
                <a:schemeClr val="accent6">
                  <a:lumMod val="40000"/>
                  <a:lumOff val="60000"/>
                </a:schemeClr>
              </a:solidFill>
              <a:latin typeface="Bodoni MT Black" pitchFamily="18" charset="0"/>
            </a:endParaRPr>
          </a:p>
        </p:txBody>
      </p:sp>
      <p:pic>
        <p:nvPicPr>
          <p:cNvPr id="4" name="3 Imagen" descr="nauta81.png"/>
          <p:cNvPicPr>
            <a:picLocks noChangeAspect="1"/>
          </p:cNvPicPr>
          <p:nvPr/>
        </p:nvPicPr>
        <p:blipFill>
          <a:blip r:embed="rId3" cstate="print"/>
          <a:stretch>
            <a:fillRect/>
          </a:stretch>
        </p:blipFill>
        <p:spPr>
          <a:xfrm>
            <a:off x="3380917" y="1428736"/>
            <a:ext cx="3375251" cy="5072098"/>
          </a:xfrm>
          <a:prstGeom prst="rect">
            <a:avLst/>
          </a:prstGeom>
        </p:spPr>
      </p:pic>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afterEffect">
                                  <p:stCondLst>
                                    <p:cond delay="0"/>
                                  </p:stCondLst>
                                  <p:childTnLst>
                                    <p:animMotion origin="layout" path="M 0 0  C 0.069 0  0.125 0.0746  0.125 0.16651  C 0.125 0.25843  0.069 0.33302  0 0.33302  C -0.069 0.33302  -0.125 0.25843  -0.125 0.16651  C -0.125 0.0746  -0.069 0  0 0  Z" pathEditMode="relative" ptsTypes="">
                                      <p:cBhvr>
                                        <p:cTn id="6" dur="2000" fill="hold"/>
                                        <p:tgtEl>
                                          <p:spTgt spid="3"/>
                                        </p:tgtEl>
                                        <p:attrNameLst>
                                          <p:attrName>ppt_x</p:attrName>
                                          <p:attrName>ppt_y</p:attrName>
                                        </p:attrNameLst>
                                      </p:cBhvr>
                                    </p:animMotion>
                                  </p:childTnLst>
                                </p:cTn>
                              </p:par>
                            </p:childTnLst>
                          </p:cTn>
                        </p:par>
                        <p:par>
                          <p:cTn id="7" fill="hold">
                            <p:stCondLst>
                              <p:cond delay="2000"/>
                            </p:stCondLst>
                            <p:childTnLst>
                              <p:par>
                                <p:cTn id="8" presetID="46" presetClass="path" presetSubtype="0" accel="50000" decel="50000" fill="hold" nodeType="afterEffect">
                                  <p:stCondLst>
                                    <p:cond delay="0"/>
                                  </p:stCondLst>
                                  <p:childTnLst>
                                    <p:animMotion origin="layout" path="M 0 0  C -0.004 -0.08925  0.046 -0.16651  0.113 -0.17184  C 0.177 -0.1785  0.237 -0.11856  0.241 -0.03197  C 0.246 0.04796  0.204 0.12255  0.144 0.12788  C 0.089 0.13188  0.037 0.08259  0.033 0.00799  C 0.029 -0.05994  0.064 -0.12389  0.115 -0.12921  C 0.162 -0.13321  0.206 -0.09191  0.209 -0.02931  C 0.212 0.02664  0.184 0.08126  0.142 0.08392  C 0.104 0.08792  0.068 0.05595  0.065 0.00533  C 0.063 -0.03996  0.084 -0.08392  0.117 -0.08659  C 0.146 -0.08925  0.175 -0.06527  0.177 -0.02664  C 0.179 0.00666  0.164 0.03863  0.14 0.0413  C 0.12 0.04396  0.099 0.02931  0.098 0.00266  C 0.096 -0.01865  0.104 -0.0413  0.119 -0.04396  C 0.131 -0.04396  0.143 -0.03863  0.145 -0.02398  C 0.146 -0.01465  0.144 -0.00533  0.138 -0.00133  C 0.135 0  0.133 0  0.13 -0.00133  E" pathEditMode="relative" ptsTypes="">
                                      <p:cBhvr>
                                        <p:cTn id="9"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23528" y="620688"/>
            <a:ext cx="2520280" cy="59093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342900" indent="-342900">
              <a:buAutoNum type="arabicPeriod"/>
            </a:pPr>
            <a:endParaRPr lang="es-ES" dirty="0" smtClean="0"/>
          </a:p>
          <a:p>
            <a:pPr marL="342900" indent="-342900">
              <a:buAutoNum type="arabicPeriod"/>
            </a:pPr>
            <a:r>
              <a:rPr lang="es-ES" dirty="0" smtClean="0">
                <a:solidFill>
                  <a:schemeClr val="bg1"/>
                </a:solidFill>
              </a:rPr>
              <a:t>Introducción.</a:t>
            </a:r>
          </a:p>
          <a:p>
            <a:pPr marL="342900" indent="-342900"/>
            <a:r>
              <a:rPr lang="es-ES" dirty="0" smtClean="0"/>
              <a:t>2. Los niños que actúan como adultos</a:t>
            </a:r>
          </a:p>
          <a:p>
            <a:pPr marL="342900" indent="-342900"/>
            <a:r>
              <a:rPr lang="es-ES" dirty="0" smtClean="0">
                <a:solidFill>
                  <a:schemeClr val="bg1"/>
                </a:solidFill>
              </a:rPr>
              <a:t>3. Los adultos</a:t>
            </a:r>
          </a:p>
          <a:p>
            <a:pPr marL="342900" indent="-342900"/>
            <a:r>
              <a:rPr lang="es-ES" dirty="0" smtClean="0">
                <a:solidFill>
                  <a:schemeClr val="bg1"/>
                </a:solidFill>
              </a:rPr>
              <a:t>4. Niños no adultos</a:t>
            </a:r>
          </a:p>
          <a:p>
            <a:pPr marL="342900" indent="-342900"/>
            <a:r>
              <a:rPr lang="es-ES" dirty="0" smtClean="0">
                <a:solidFill>
                  <a:schemeClr val="bg1"/>
                </a:solidFill>
              </a:rPr>
              <a:t>5. Los mayores no adultos</a:t>
            </a:r>
          </a:p>
          <a:p>
            <a:pPr marL="342900" indent="-342900"/>
            <a:r>
              <a:rPr lang="es-ES" dirty="0" smtClean="0">
                <a:solidFill>
                  <a:schemeClr val="bg1"/>
                </a:solidFill>
              </a:rPr>
              <a:t>6. Algunos animales</a:t>
            </a:r>
          </a:p>
          <a:p>
            <a:pPr marL="342900" indent="-342900"/>
            <a:r>
              <a:rPr lang="es-ES" dirty="0" smtClean="0"/>
              <a:t>7. Los seres marginales</a:t>
            </a:r>
          </a:p>
          <a:p>
            <a:pPr marL="342900" indent="-342900"/>
            <a:r>
              <a:rPr lang="es-ES" dirty="0" smtClean="0">
                <a:solidFill>
                  <a:schemeClr val="bg1"/>
                </a:solidFill>
              </a:rPr>
              <a:t>8. Desequilibrios de la naturaleza</a:t>
            </a:r>
          </a:p>
          <a:p>
            <a:pPr marL="342900" indent="-342900"/>
            <a:r>
              <a:rPr lang="es-ES" dirty="0" smtClean="0">
                <a:solidFill>
                  <a:schemeClr val="bg1"/>
                </a:solidFill>
              </a:rPr>
              <a:t>9. Festejos desde la distancia</a:t>
            </a:r>
          </a:p>
          <a:p>
            <a:pPr marL="342900" indent="-342900"/>
            <a:r>
              <a:rPr lang="es-ES" b="1" dirty="0" smtClean="0">
                <a:solidFill>
                  <a:schemeClr val="accent6">
                    <a:lumMod val="60000"/>
                    <a:lumOff val="40000"/>
                  </a:schemeClr>
                </a:solidFill>
              </a:rPr>
              <a:t>10. Comunión con la naturaleza</a:t>
            </a:r>
          </a:p>
          <a:p>
            <a:pPr marL="342900" indent="-342900"/>
            <a:r>
              <a:rPr lang="es-ES" dirty="0" smtClean="0"/>
              <a:t>11. Crítica social</a:t>
            </a:r>
          </a:p>
          <a:p>
            <a:pPr marL="342900" indent="-342900"/>
            <a:r>
              <a:rPr lang="es-ES" dirty="0" smtClean="0"/>
              <a:t>12. Platero en el recuerdo</a:t>
            </a:r>
          </a:p>
          <a:p>
            <a:pPr marL="342900" indent="-342900"/>
            <a:r>
              <a:rPr lang="es-ES" dirty="0" smtClean="0"/>
              <a:t>14. Conclusiones</a:t>
            </a:r>
          </a:p>
          <a:p>
            <a:pPr marL="342900" indent="-342900"/>
            <a:endParaRPr lang="es-ES" dirty="0"/>
          </a:p>
        </p:txBody>
      </p:sp>
      <p:sp>
        <p:nvSpPr>
          <p:cNvPr id="3" name="2 CuadroTexto"/>
          <p:cNvSpPr txBox="1"/>
          <p:nvPr/>
        </p:nvSpPr>
        <p:spPr>
          <a:xfrm>
            <a:off x="3419872" y="2636912"/>
            <a:ext cx="4824536" cy="147732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S" dirty="0" smtClean="0"/>
              <a:t>CAPÍTULO 4: EL ECLIPSE</a:t>
            </a:r>
          </a:p>
          <a:p>
            <a:r>
              <a:rPr lang="es-ES" dirty="0" smtClean="0"/>
              <a:t>CAPÍTULO 19: PAISAJE GRANA</a:t>
            </a:r>
          </a:p>
          <a:p>
            <a:r>
              <a:rPr lang="es-ES" dirty="0" smtClean="0"/>
              <a:t>CAPÍTULO 52: EL POZO</a:t>
            </a:r>
          </a:p>
          <a:p>
            <a:r>
              <a:rPr lang="es-ES" dirty="0" smtClean="0"/>
              <a:t>CAPÍTULO 84: LA COLINA</a:t>
            </a:r>
          </a:p>
          <a:p>
            <a:r>
              <a:rPr lang="es-ES" dirty="0" smtClean="0"/>
              <a:t>CAPÍTULO 118: EL INVIERNO</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28662" y="428604"/>
            <a:ext cx="6929486" cy="156966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s-ES" sz="2400" dirty="0" smtClean="0">
                <a:solidFill>
                  <a:schemeClr val="accent6">
                    <a:lumMod val="40000"/>
                    <a:lumOff val="60000"/>
                  </a:schemeClr>
                </a:solidFill>
                <a:latin typeface="Bodoni MT Black" pitchFamily="18" charset="0"/>
              </a:rPr>
              <a:t>Platero y yo. (Elegía andaluza) 1907-1916. Introducción de Germán </a:t>
            </a:r>
            <a:r>
              <a:rPr lang="es-ES" sz="2400" dirty="0" err="1" smtClean="0">
                <a:solidFill>
                  <a:schemeClr val="accent6">
                    <a:lumMod val="40000"/>
                    <a:lumOff val="60000"/>
                  </a:schemeClr>
                </a:solidFill>
                <a:latin typeface="Bodoni MT Black" pitchFamily="18" charset="0"/>
              </a:rPr>
              <a:t>Bleiberg</a:t>
            </a:r>
            <a:r>
              <a:rPr lang="es-ES" sz="2400" dirty="0" smtClean="0">
                <a:solidFill>
                  <a:schemeClr val="accent6">
                    <a:lumMod val="40000"/>
                    <a:lumOff val="60000"/>
                  </a:schemeClr>
                </a:solidFill>
                <a:latin typeface="Bodoni MT Black" pitchFamily="18" charset="0"/>
              </a:rPr>
              <a:t>. Cubierta </a:t>
            </a:r>
            <a:r>
              <a:rPr lang="es-ES" sz="2400" dirty="0" err="1" smtClean="0">
                <a:solidFill>
                  <a:schemeClr val="accent6">
                    <a:lumMod val="40000"/>
                    <a:lumOff val="60000"/>
                  </a:schemeClr>
                </a:solidFill>
                <a:latin typeface="Bodoni MT Black" pitchFamily="18" charset="0"/>
              </a:rPr>
              <a:t>deFernando</a:t>
            </a:r>
            <a:r>
              <a:rPr lang="es-ES" sz="2400" dirty="0" smtClean="0">
                <a:solidFill>
                  <a:schemeClr val="accent6">
                    <a:lumMod val="40000"/>
                    <a:lumOff val="60000"/>
                  </a:schemeClr>
                </a:solidFill>
                <a:latin typeface="Bodoni MT Black" pitchFamily="18" charset="0"/>
              </a:rPr>
              <a:t> Marco. Madrid, Alianza Editorial, 1981</a:t>
            </a:r>
            <a:endParaRPr lang="es-ES" sz="2400" dirty="0">
              <a:solidFill>
                <a:schemeClr val="accent6">
                  <a:lumMod val="40000"/>
                  <a:lumOff val="60000"/>
                </a:schemeClr>
              </a:solidFill>
              <a:latin typeface="Bodoni MT Black" pitchFamily="18" charset="0"/>
            </a:endParaRPr>
          </a:p>
        </p:txBody>
      </p:sp>
      <p:pic>
        <p:nvPicPr>
          <p:cNvPr id="3" name="2 Imagen" descr="german.png"/>
          <p:cNvPicPr>
            <a:picLocks noChangeAspect="1"/>
          </p:cNvPicPr>
          <p:nvPr/>
        </p:nvPicPr>
        <p:blipFill>
          <a:blip r:embed="rId2" cstate="print"/>
          <a:stretch>
            <a:fillRect/>
          </a:stretch>
        </p:blipFill>
        <p:spPr>
          <a:xfrm rot="495050">
            <a:off x="3357554" y="2428868"/>
            <a:ext cx="2457466" cy="4095777"/>
          </a:xfrm>
          <a:prstGeom prst="rect">
            <a:avLst/>
          </a:prstGeom>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path" presetSubtype="0" accel="50000" decel="50000" fill="hold" grpId="0" nodeType="afterEffect">
                                  <p:stCondLst>
                                    <p:cond delay="0"/>
                                  </p:stCondLst>
                                  <p:childTnLst>
                                    <p:animMotion origin="layout" path="M 0 0  L 0.125 0.12122  L 0.077 0.31704  L -0.077 0.31704  L -0.125 0.12122  L 0 0  Z" pathEditMode="relative" ptsTypes="">
                                      <p:cBhvr>
                                        <p:cTn id="6" dur="2000" fill="hold"/>
                                        <p:tgtEl>
                                          <p:spTgt spid="2"/>
                                        </p:tgtEl>
                                        <p:attrNameLst>
                                          <p:attrName>ppt_x</p:attrName>
                                          <p:attrName>ppt_y</p:attrName>
                                        </p:attrNameLst>
                                      </p:cBhvr>
                                    </p:animMotion>
                                  </p:childTnLst>
                                </p:cTn>
                              </p:par>
                            </p:childTnLst>
                          </p:cTn>
                        </p:par>
                        <p:par>
                          <p:cTn id="7" fill="hold">
                            <p:stCondLst>
                              <p:cond delay="2000"/>
                            </p:stCondLst>
                            <p:childTnLst>
                              <p:par>
                                <p:cTn id="8" presetID="35"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anim calcmode="lin" valueType="num">
                                      <p:cBhvr>
                                        <p:cTn id="11" dur="2000" fill="hold"/>
                                        <p:tgtEl>
                                          <p:spTgt spid="3"/>
                                        </p:tgtEl>
                                        <p:attrNameLst>
                                          <p:attrName>style.rotation</p:attrName>
                                        </p:attrNameLst>
                                      </p:cBhvr>
                                      <p:tavLst>
                                        <p:tav tm="0">
                                          <p:val>
                                            <p:fltVal val="720"/>
                                          </p:val>
                                        </p:tav>
                                        <p:tav tm="100000">
                                          <p:val>
                                            <p:fltVal val="0"/>
                                          </p:val>
                                        </p:tav>
                                      </p:tavLst>
                                    </p:anim>
                                    <p:anim calcmode="lin" valueType="num">
                                      <p:cBhvr>
                                        <p:cTn id="12" dur="2000" fill="hold"/>
                                        <p:tgtEl>
                                          <p:spTgt spid="3"/>
                                        </p:tgtEl>
                                        <p:attrNameLst>
                                          <p:attrName>ppt_h</p:attrName>
                                        </p:attrNameLst>
                                      </p:cBhvr>
                                      <p:tavLst>
                                        <p:tav tm="0">
                                          <p:val>
                                            <p:fltVal val="0"/>
                                          </p:val>
                                        </p:tav>
                                        <p:tav tm="100000">
                                          <p:val>
                                            <p:strVal val="#ppt_h"/>
                                          </p:val>
                                        </p:tav>
                                      </p:tavLst>
                                    </p:anim>
                                    <p:anim calcmode="lin" valueType="num">
                                      <p:cBhvr>
                                        <p:cTn id="13" dur="2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71538" y="428604"/>
            <a:ext cx="7066358" cy="830997"/>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lgn="ctr"/>
            <a:r>
              <a:rPr lang="nl-NL" sz="2400" dirty="0" smtClean="0">
                <a:solidFill>
                  <a:schemeClr val="accent6">
                    <a:lumMod val="40000"/>
                    <a:lumOff val="60000"/>
                  </a:schemeClr>
                </a:solidFill>
                <a:latin typeface="Bodoni MT Black" pitchFamily="18" charset="0"/>
              </a:rPr>
              <a:t>Ek en Platero. Kaapstad: Tafelberg, 1981.</a:t>
            </a:r>
          </a:p>
          <a:p>
            <a:pPr algn="ctr"/>
            <a:r>
              <a:rPr lang="nl-NL" sz="2400" dirty="0" smtClean="0">
                <a:solidFill>
                  <a:schemeClr val="accent6">
                    <a:lumMod val="40000"/>
                    <a:lumOff val="60000"/>
                  </a:schemeClr>
                </a:solidFill>
                <a:latin typeface="Bodoni MT Black" pitchFamily="18" charset="0"/>
              </a:rPr>
              <a:t>(Ciudad del cabo: Sudafrica)</a:t>
            </a:r>
            <a:endParaRPr lang="es-ES" sz="2400" dirty="0">
              <a:solidFill>
                <a:schemeClr val="accent6">
                  <a:lumMod val="40000"/>
                  <a:lumOff val="60000"/>
                </a:schemeClr>
              </a:solidFill>
              <a:latin typeface="Bodoni MT Black" pitchFamily="18" charset="0"/>
            </a:endParaRPr>
          </a:p>
        </p:txBody>
      </p:sp>
      <p:pic>
        <p:nvPicPr>
          <p:cNvPr id="3" name="2 Imagen" descr="africano.png"/>
          <p:cNvPicPr>
            <a:picLocks noChangeAspect="1"/>
          </p:cNvPicPr>
          <p:nvPr/>
        </p:nvPicPr>
        <p:blipFill>
          <a:blip r:embed="rId2" cstate="print"/>
          <a:stretch>
            <a:fillRect/>
          </a:stretch>
        </p:blipFill>
        <p:spPr>
          <a:xfrm rot="556241">
            <a:off x="2795131" y="1494681"/>
            <a:ext cx="3873489" cy="4861230"/>
          </a:xfrm>
          <a:prstGeom prst="rect">
            <a:avLst/>
          </a:prstGeom>
        </p:spPr>
      </p:pic>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2000" fill="hold"/>
                                        <p:tgtEl>
                                          <p:spTgt spid="2"/>
                                        </p:tgtEl>
                                      </p:cBhvr>
                                      <p:by x="150000" y="150000"/>
                                    </p:animScale>
                                  </p:childTnLst>
                                </p:cTn>
                              </p:par>
                            </p:childTnLst>
                          </p:cTn>
                        </p:par>
                        <p:par>
                          <p:cTn id="7" fill="hold">
                            <p:stCondLst>
                              <p:cond delay="2000"/>
                            </p:stCondLst>
                            <p:childTnLst>
                              <p:par>
                                <p:cTn id="8" presetID="51"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70" decel="100000"/>
                                        <p:tgtEl>
                                          <p:spTgt spid="3"/>
                                        </p:tgtEl>
                                      </p:cBhvr>
                                    </p:animEffect>
                                    <p:animScale>
                                      <p:cBhvr>
                                        <p:cTn id="11" dur="770" decel="100000"/>
                                        <p:tgtEl>
                                          <p:spTgt spid="3"/>
                                        </p:tgtEl>
                                      </p:cBhvr>
                                      <p:from x="10000" y="10000"/>
                                      <p:to x="200000" y="450000"/>
                                    </p:animScale>
                                    <p:animScale>
                                      <p:cBhvr>
                                        <p:cTn id="12" dur="1230" accel="100000" fill="hold">
                                          <p:stCondLst>
                                            <p:cond delay="770"/>
                                          </p:stCondLst>
                                        </p:cTn>
                                        <p:tgtEl>
                                          <p:spTgt spid="3"/>
                                        </p:tgtEl>
                                      </p:cBhvr>
                                      <p:from x="200000" y="450000"/>
                                      <p:to x="100000" y="100000"/>
                                    </p:animScale>
                                    <p:set>
                                      <p:cBhvr>
                                        <p:cTn id="13" dur="770" fill="hold"/>
                                        <p:tgtEl>
                                          <p:spTgt spid="3"/>
                                        </p:tgtEl>
                                        <p:attrNameLst>
                                          <p:attrName>ppt_x</p:attrName>
                                        </p:attrNameLst>
                                      </p:cBhvr>
                                      <p:to>
                                        <p:strVal val="(0.5)"/>
                                      </p:to>
                                    </p:set>
                                    <p:anim from="(0.5)" to="(#ppt_x)" calcmode="lin" valueType="num">
                                      <p:cBhvr>
                                        <p:cTn id="14" dur="1230" accel="100000" fill="hold">
                                          <p:stCondLst>
                                            <p:cond delay="770"/>
                                          </p:stCondLst>
                                        </p:cTn>
                                        <p:tgtEl>
                                          <p:spTgt spid="3"/>
                                        </p:tgtEl>
                                        <p:attrNameLst>
                                          <p:attrName>ppt_x</p:attrName>
                                        </p:attrNameLst>
                                      </p:cBhvr>
                                    </p:anim>
                                    <p:set>
                                      <p:cBhvr>
                                        <p:cTn id="15" dur="770" fill="hold"/>
                                        <p:tgtEl>
                                          <p:spTgt spid="3"/>
                                        </p:tgtEl>
                                        <p:attrNameLst>
                                          <p:attrName>ppt_y</p:attrName>
                                        </p:attrNameLst>
                                      </p:cBhvr>
                                      <p:to>
                                        <p:strVal val="(#ppt_y+0.4)"/>
                                      </p:to>
                                    </p:set>
                                    <p:anim from="(#ppt_y+0.4)" to="(#ppt_y)" calcmode="lin" valueType="num">
                                      <p:cBhvr>
                                        <p:cTn id="16" dur="1230" accel="100000" fill="hold">
                                          <p:stCondLst>
                                            <p:cond delay="770"/>
                                          </p:stCondLst>
                                        </p:cTn>
                                        <p:tgtEl>
                                          <p:spTgt spid="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28596" y="357166"/>
            <a:ext cx="5143504" cy="830997"/>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s-ES" sz="2400" dirty="0" smtClean="0">
                <a:solidFill>
                  <a:schemeClr val="accent6">
                    <a:lumMod val="40000"/>
                    <a:lumOff val="60000"/>
                  </a:schemeClr>
                </a:solidFill>
                <a:latin typeface="Bodoni MT Black" pitchFamily="18" charset="0"/>
              </a:rPr>
              <a:t>Platero y yo elegía andaluza. Madrid: Doncel, D.L. 1982.</a:t>
            </a:r>
            <a:endParaRPr lang="es-ES" sz="2400" dirty="0">
              <a:solidFill>
                <a:schemeClr val="accent6">
                  <a:lumMod val="40000"/>
                  <a:lumOff val="60000"/>
                </a:schemeClr>
              </a:solidFill>
              <a:latin typeface="Bodoni MT Black" pitchFamily="18" charset="0"/>
            </a:endParaRPr>
          </a:p>
        </p:txBody>
      </p:sp>
      <p:pic>
        <p:nvPicPr>
          <p:cNvPr id="3" name="2 Imagen" descr="doncel.png"/>
          <p:cNvPicPr>
            <a:picLocks noChangeAspect="1"/>
          </p:cNvPicPr>
          <p:nvPr/>
        </p:nvPicPr>
        <p:blipFill>
          <a:blip r:embed="rId2" cstate="print"/>
          <a:stretch>
            <a:fillRect/>
          </a:stretch>
        </p:blipFill>
        <p:spPr>
          <a:xfrm rot="994746">
            <a:off x="4721987" y="1438302"/>
            <a:ext cx="3357586" cy="5045553"/>
          </a:xfrm>
          <a:prstGeom prst="rect">
            <a:avLst/>
          </a:prstGeom>
        </p:spPr>
      </p:pic>
    </p:spTree>
  </p:cSld>
  <p:clrMapOvr>
    <a:masterClrMapping/>
  </p:clrMapOvr>
  <p:transition spd="med">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path" presetSubtype="0" accel="50000" decel="50000" fill="hold" grpId="0" nodeType="afterEffect">
                                  <p:stCondLst>
                                    <p:cond delay="0"/>
                                  </p:stCondLst>
                                  <p:childTnLst>
                                    <p:animMotion origin="layout" path="M 0 0  C 0.003 -0.02531  0.007 -0.04929  0.015 -0.04929  C 0.024 -0.04929  0.027 -0.02531  0.03 0  C 0.034 0.02797  0.037 0.05595  0.047 0.05595  C 0.056 0.05595  0.059 0.02797  0.063 0  C 0.065 -0.02531  0.069 -0.04929  0.078 -0.04929  C 0.086 -0.04929  0.09 -0.02531  0.093 0  C 0.096 0.02797  0.1 0.05595  0.109 0.05595  C 0.118 0.05595  0.125 0  0.125 0  C 0.128 -0.02531  0.131 -0.04929  0.14 -0.04929  C 0.149 -0.04929  0.152 -0.02531  0.155 0  C 0.159 0.02797  0.162 0.05595  0.172 0.05595  C 0.181 0.05595  0.184 0.02797  0.187 0  C 0.191 -0.02531  0.194 -0.04929  0.203 -0.04929  C 0.211 -0.04929  0.215 -0.02531  0.218 0  C 0.221 0.02797  0.225 0.05595  0.234 0.05595  C 0.243 0.05595  0.246 0.02797  0.25 0  E" pathEditMode="relative" ptsTypes="">
                                      <p:cBhvr>
                                        <p:cTn id="6" dur="2000" fill="hold"/>
                                        <p:tgtEl>
                                          <p:spTgt spid="2"/>
                                        </p:tgtEl>
                                        <p:attrNameLst>
                                          <p:attrName>ppt_x</p:attrName>
                                          <p:attrName>ppt_y</p:attrName>
                                        </p:attrNameLst>
                                      </p:cBhvr>
                                    </p:animMotion>
                                  </p:childTnLst>
                                </p:cTn>
                              </p:par>
                            </p:childTnLst>
                          </p:cTn>
                        </p:par>
                        <p:par>
                          <p:cTn id="7" fill="hold">
                            <p:stCondLst>
                              <p:cond delay="2000"/>
                            </p:stCondLst>
                            <p:childTnLst>
                              <p:par>
                                <p:cTn id="8" presetID="23" presetClass="entr" presetSubtype="16"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2000" fill="hold"/>
                                        <p:tgtEl>
                                          <p:spTgt spid="3"/>
                                        </p:tgtEl>
                                        <p:attrNameLst>
                                          <p:attrName>ppt_w</p:attrName>
                                        </p:attrNameLst>
                                      </p:cBhvr>
                                      <p:tavLst>
                                        <p:tav tm="0">
                                          <p:val>
                                            <p:fltVal val="0"/>
                                          </p:val>
                                        </p:tav>
                                        <p:tav tm="100000">
                                          <p:val>
                                            <p:strVal val="#ppt_w"/>
                                          </p:val>
                                        </p:tav>
                                      </p:tavLst>
                                    </p:anim>
                                    <p:anim calcmode="lin" valueType="num">
                                      <p:cBhvr>
                                        <p:cTn id="11" dur="20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data:image/jpeg;base64,/9j/4AAQSkZJRgABAQAAAQABAAD/2wCEAAkGBxQSEhUUEhQWFhUVGRwaFxcYGBcaHBwXHBcaFxgaGxcYHCggGh0lHR0YITEhJSkrLi4uGB8zODMsNygtLisBCgoKDg0OGxAQGywkICQsLCwsLCwsLCwsLCwsLCwsLCwsLCwsLCwsLCwsLCwsLCwsLCwsLCwsLCwsLCwsLCwsLP/AABEIARIAuAMBIgACEQEDEQH/xAAbAAACAgMBAAAAAAAAAAAAAAAFBgQHAAIDAf/EAEsQAAIBAgQEAwQFCQMJCQEAAAECEQADBBIhMQUGQVETYXEiMoGRB0KhsdEUI1JicnOywfAkkuEVMzRDU4KT0vEWFzVUdKLCw+Jk/8QAGQEAAwEBAQAAAAAAAAAAAAAAAgMEAQAF/8QAJREAAgICAgEEAwEBAAAAAAAAAAECEQMhEjEEE0FRcSIyYQUj/9oADAMBAAIRAxEAPwCw8HiRawi3CJCWgxA6wgNAh9Idr/Y3PmtEb/8A4e3/AKf/AOukrkfBW72IK3UDLkJg95FeZjhBxcpexc+6Ge39IlmdbVwD/dP86ZeFcatYhC9ppA3GxGk6ilrmbl/Bph7jhFtsolSCdW6CCdZpf+j+6RiWA91rT5h6RH9edc8cJR5R0Yxv4Vzvav3UtLbcFzAJKxsT0PlTUrVTPJ3+mWP2v/iauRaVnxqLpANHWaH8d4umFtG64JAIAA3JPQT8flU2arb6TuJ5rqWVOlsZm/abYfBf4qHFDlKgUhp5f5xtYq54aoyNBIzRrG40pizVSGGa5g8RbZhDLleP1WWY+Rirow94OqspkMAR6ETRZoKL10a0J1/6RbasV8BzBI95ehjtXP8A7yE/2D/3x+FEuK8o4QW7ri17WV2nO/vZSZ97vSHyZgbd/Eol1cylWJEkagSNiKZGOJxcq6MHzhHOS31vN4RUWUzkZgZ30202oYfpJT/y7f3x+FGsbwWzYw2INlAha0wOrGQFMbmq+5MewMR/acnh5D78RMiN+u9ZCGOScqOGQ/SSv/l2/vj/AJaMf9qx+RflfhmM0ZMwn38m8fHauf5Rwr/+X+6v4Vy51t214a/ghVQlCuUACDcUyAO9DUG0uLWzQW30mDphz/xP/wA14n0mDrh9PJ//AM0I5DGFJu/lXhfVy+JHnMTRbmz/ACb+Tv4Xg+LHseFE5vPLpHrTnDGpceLO2N/A+OWsXbz2idNGU6FT2IqDzJzXawcK0vcIkIO3dj0FJ30YXStzEH6gtye0g6fZNAOHWmx2NUXCfzzksey6sQPQCKBePFTd9IKw+/0l350s2wPMsftkUe4B9IFq8wt3l8Jm0BmVJ7Tuvxpmw3DbKJkS0gQCIyj7Z3qsfpE4CmGuo9sZUug+yNg4iY7AyNK6HpZXxqji1cX7jeh+6spb5M4k1/AS5lkDIT3gaH5EVlN8aLimv6Jy9m97/wAPb/0//wBdVzwThj4h8logNlJ1JAgROo9RVklCcAQBJNiAB38OlX6PsFdTEy9t1HhsJZWA3XqRQ4pcYSaKZK2af9hcUTqbfxdj/wDGmvlnllcIrktnuMILRAA7D8aP1jbGkyzSlpmUVFyjpjbP7f8AI1cYaqTt4LE23DpauhlMghG0+yiQ4rxPviP+Gf8Alp+XHzdpozRbF++EVmYwFBJ9AJNUymKXEYvxLzBVe5mcnoszHyAFMeIx+Kfh5V1uvcuXCvuNPhgAnQLsdvjULlrktsQHa8XtBSAAUgnSTo0abUMFHGnyZh15/wAZh7xt3LFxWYAqwE7bqdvUUx/RzxTxMObRPtWjA/YPu/LUVAu/RukHLeeY0GVd+nWg3KFq/hsUpazdCt7D+w8QesxGhgzWScJY6i+jEWZxL/M3P2G/hNVdyAf7Zb/Zb+A1ZmMcm24HVWH2Gq85K4ZeTF22e1cVQGklGA90jcilYpL05HNUyw+NCcPe/dv/AAmql5X4QuLv+EzFRlLSADtHf1q3OJoWs3ABJKMAO5ymqm4dgcbYfPas3laInwydDvuIo/Hf4NJ0wZdjd/3cWv8AbXP7q1M50wvh8Ma2DIQW1k9YuIKWvy/i3a//AMIf8tEWtYy/w/ELfW41zOmRSsEqGUmAAPOtqSacpJ7O17Cvyvy2cabgFwJkAOq5pmfMRtQjEYTwrxt3gRkaHjeJ1Iny1FWF9HPC71lr3i23QMFjMImCa3+kLlpr2W9ZQtcEK6ruy9D6jb0pqz/9HFvRtaDPCeC2bWFZMPqLqH2zqWzLoSfjtVWcp4kWMbaa57IDFWnpIK6/GrB5AGJt2zZxFp1VdbbMNIJ1X560P5x5Ha67XsNGZtXtkxJ/SUnST1FLxzUZShJ9+4T+R8BquvpYxik2LQMsuZiOwMAT6waD2LnFbI8NRiABoBkLR6NlMfOpfBuR8TiLviYvMiky2Yzcbyjp6mux444pcpSR12MX0e4UpgGJ/wBYzsPSMoP2GvaablhUtFVACqsADoAIArKb48uVv+icvZD4N/mLX7tP4RRCaHcLaLFr92n8IqeDpUL7LGj2a2BrkDXorjKOhavM1R799RuwFRcLiA6ztrFC2EoasIrd1ia7lqAYvFi0SW6VMwfEbd1ZRgY37j4ViTZksfuiY1zWtC3audm+lwlEYFhvGsev4V7jWAAtr6saNeNOScn0hbkouja20ipS1BtXlnKCJHTt60D45zYcLdFtrUqQDmzdJg6R0oIQb0jpDYK2pe49zGMOLWRfEa6YUTGmkHbuRR5Gka71ri12A0b15WTQrmTidzDWTdt2xcyn2gSRC9xAOxrIxbdGBMivKWOVebxi3a2yC2wErBmR16bipXNvMIwdpWADOxhVJjTckx2/nR+lLlxrYQcNYKWeUeYLuMDs9tURdAQSSW3I16AffXPmjnS3hD4ar4l3qJgL2zHv5Cu9KTlxXZo1Cvaqg/SNitwlqP2W+/NTHy5z6l9hbvL4btoGBlCe2uqk0yXjTirM0N2L9xvQ/dWVriT7Deh+6sp/i/q/sVl7B/Dh+Ytfu0/hFb3MQVERXvDR+Ytfu0/hFBk4xbvvctLIZJB211iQQdajcW7L4U+wthMTJrqMYpTNOkwD31jT40nXeIXLWdN9IB9dm+VTeDK7Iuc+xbkoO57nvW1SGSxpbO3MNpnUZQx13J0jvFQuG8Zt2bRW84nNpvMHYmifHcQRYZhuFnTfziq04viLdzVZmmQx89Gc/wASyOOcXNi0C9rxEnKxnafdn1pDtY25evBMOCCxgQdfn2qRheZmbC3MPcGaVARuvSJny6+VO/0e8ujD2vHuqA7+7O4X8TVOLDWn2SzyuCdBbgvDUwOHAn2m1dz1bqT6UC41xZigVIBe5AaYhR1n51N5mx2dhaB1J1HkKAYnB+LdVWMLbUGO5bX+QqvO1jwskw3PLbC/DnW0sJBZt21JJ9TQnm7AM9nxIM2zP+6dD+NFBc8NSwGYgeyvc9KHcZ41cDtatILudddzlkREbedeHhtzTTLsnQN5ORsTiLZfVcOmnzOX7T/7as201K/JHDfAtEMPbcy3kNgKabbCnZZKUtdCUmkdTXG6FcFTBBEEdwdDWmIvAddaiJcIM1NLJTDULRV/F8I/DsYCmynPbPdJ2P8ACa15g4g/EMWBbBgkJaXy6k/GSfSnL6RrK3MJ4hHtW2XKf2jlI9KD/Rbg1a7duESyABfLNMn10r04ZU8fqe/Qlpp0ONnDrgsIQu1m2TPdgCST6mqs5WwH5ZjFW6cwYs9z9aNSPiSKt3jeGNyxdQbtbYD1KmKqbkXHLYxlsuYDAoSehbafiAPjQ4W+Emuw32i30waBcgRQsRlyiI9Kqb6QeCrhsQDbGVLozADoQYYDy2Pxq4Qaqz6VMcr37dtTJtqc3kWIMfIfbS/Eb50cxw5W4gb+BR2MsFZWPcrKz8d6yuPJmENvh6BtCwZ48mJI+yKyqMFflXyLy9hjhonD2p28Nf4BSpxTlsBRdwe5JJAO4O8HpG8UVxGLuJZwy2/0FLn9UINPjS9gBiLaEq7qg6RIn0OwqSLaemXQg6sB8Sxd60clxdTrmbcj7qZuTMe120yuVlTCgbwR1oeOMI/sYoCDs8beoG1LF26LF7NaaQjSpB31mKdwU41VM2cmuyw+MXri2W8IAukQN5A1Ij0mq44liluNKoE7gd6Pc68TztayEgMgfQxqdtvjUHlXgrYu+qQcsjOR0WRNH48OMbYjJMZ/o55VLn8ovpCR+bB+tP1o7U382cYXD2jqJHurIBOsaUcVQihVEKogDsAIFVfzTjFxGLyJ7QAC7dQSTr9lXY4+5585uT2EOCWWvM1w9R7x6DsO5obw3ic+KxWQWPXUkaADyijuJnDYC7cGrFTudNdOnSk3gFj2MzEdgD56mKR59cEmUeGttjEceGTKAczfV7ec0Q4PwRgWu3NJ2Hl3NLnCiDi0C+7m23JPkOlWLdGaF6V5np0inJOnSOFlCdRoB9tRZm9mLaBDAnz1qdxLErZtMzaAD/ClrhmLXEOSuoA111+VLlBro6Du2HLhqRacHfpUJhGg+FSlwpgQRPWkNOw9AznHBvewlxLSlmJSAN9HBNCPo84Zew7XfGtsgYLExrBadqaHDLvW6XZHnToZ3GHAF47dkwvNIPNvIrXHa7hYltWtkx7XUqdtexp0SZgGpi6UePNKLtATiipLWG4ui+GoxAXaN/k3T50R5e5AuvcFzGaLMlJlmP6x6DvrNWWX6V7Tn5UmqSSA4kbErCMNoU/dWVtjPcb9k/dWU/xf1f2Ky9gq3w9TYsM06Ih8tEFSWshlI+r99TeFEfk1r90mn+4K0ZBsBFA8aT0PU21TEfF4MWbzvcQG285f1YO/kPOl3jfBSc1y1Ebkfh3pz4rilN82+qqN/PX8KEcQwjBH8MwPeA8xqR6ETS+bjOkVNco2xKlrmQQSQAo+Zj76ujk3l9cJbbqzEST6DT5zVcck4PxMXb0kKcx00FXHmABk+fwr0Yqzzsz3Qtc78a8G2UU+0wM/s7Um8q4BnzOdMx+z7/hWcQxBxmMeBmUdD0UGF/GiPG8YcDhT4RHivABjb9nuapiq2SS3oW+d+J+JdWwulu35MJPnm1qFb4qIFsNkCySw+712obew99gLrq5D7O0+0ZjQnzojhOTsS1xUdGUFmDNvAXf1J6d6nyQU3srhk4RpBPlbGWrTnEO+ULoBElpGtF+IfSGuSMOhVyTLPBgdwAdTQBeXXaTct3LdsGLdsQbjkbADuerHQVwxnK2KIzC0iqPqK6nKPM9T3JNLWBN2zpZU2dcRxd7hD4i4XXMD4c+98KsThQULmW2LecAkD7KrblPC2lZruIKhLe0/pT0HU/jTFxjna2igWPzjETroF9fPyqPLBuXGCHcrVsP804sLh7h8TwzGjdZ/RHr5Vz5Tvf2O22YmAZJP6xkUhcT4xdxrpltMypsgBMudySPlRjh3KfErsa+AnQM23+6v84pi8WTjTB9WK9x1biNsrOb0HWub4oD/AKioGD+j5/8AX4u4R1CQv2mTRixyjhEGoZ/27jH7AQKF/wCe5bbCXlQXSYJucwKhyopdvLQUY4X4rrmeJPQdB2qSvDsLYGcWraQPeIG3XzpU47zznm1hAS0xmI9mO4Ez8/lRr/Oiu2Y/KvpDXi+IJZUl+lb4HiKXhKGR6afPalPhXLxaLmIuG83ZpgegP4U3YUADKBAFTZlii6iFFSatnuLPsN6H7qysxfuN6GsqjxF+L+xOXsicJxH5mz5W0+WUV3xWLXMVB1B267TQTh2bwrTLr7CgjyyihvMOPZHQqBnXqTv227UqE7tFfpW9Efm2zc8db1n66e1tuDHXyihdnGsrXSxBBSYB2MRH20y8ctDEYQ5Tro6+R+sPvFV1ctlZ1E7GGH3U+lM2LpUP/wBF+EhLl4/WOUegiaLc58cWxbYEkFhAjzIH41F5CgYJCP0mn1zUB+kG4XKaTqPl1+J2qyCPNm7kceRbcFmaAGMlusRoBPSpOH4R/lG/cdyTatmLbAQrKQ0gd4OXXyNecJCtaJZCoOmU9vPuPKmLl7Dvbti20kZWIJ2gnQDt1o29UAu7POKYW29lrZkKoRQwG2SDp6aUXbEKVDz78Ze5Ea+lZiMEPBiNJ2+ypbYdQFBUGAFHkNzXIxo4rh1nMolmG51AFcMXgrd5WtuGYdQJUemhE11vqbdyQZQiCOx8q8JzaQR8x9tECV9jvo/uXL/5v81Z/XIbXuqqx+0imPhHI2EtaupvP3fb+6NK34pxtLThXcjXUDUx5E6H0rhiOfcFaByF7jDdVVgfiSIrVFBNtjOMtpYVVUdlAFaXOJhRL+wO5IFVbxz6Sbt3TDqbXrlY/wCFLtzFYjEODeztP6RKj50Voyi2cZzPhycouK7dg0D0k1BucZvBvYtIB0JfNPmCKUcPYw1hM7IzN+jIgn13iu+C41icQwtYZEtA9QJIHck0Mpxj2HHG5dEni6XL7/n72Ut7ttSzD5DQfGmLgXL1qxqAPEOzCTAjXQ1x4Xwq1YOe7e8a6N5OgbyFFFxaJLE6mvOz+Q5aXRTDFR3xz+GkDSfn5mt+FYiFliTO3WhHFOIr4JcmZ0Ud/Sky9x68WChiANAtRLG5PRbGNxplg4jjS3Lps29dCSfICflWUj8uXJugkkNMk+XUV7VmCPFNE/kRSar4GW5jLli3Yy6q9tDtt7AkA1A5gxOHdZMhtCFAMk9R5UWe212xYRRottJMHfIKA84cNCgN9YREHae3WpVxc6KovS+QMmPCOBaZgGHusZX0I6Gh3GUAYMABO48/Sj2N4FcbDZ7oAvKJVxuV3yvHUdDShdxTNoxn1q7HDdoTPImqLX5AH9iU92Y/bHwpY5wJLouvvjQb76U28goowNuJ1zE69Zg0B41gTcvkLvIj57/ZVUOmebL9hg5V4SApNwEud1cEQOuh0IPembDoqjKFAA+UVD/KslsZ2BYD3oA19BW9rGqYAOrn2fgNT6fjXJGWEPBEEdK9trpWLeWF197QfzrM2h8qJIxs44hRGw+NBsRinDC24K5vddfd9CY0ohicQQsxOmn4UExfGkjJcDKG91pI1HSV2ijoGyDxe3aIFu8Fk7ZpAbvlcCM3ypJxnD/CLNgzbuL9ZI/OCNwQd/hViXMSCQriZ6sAdQNPWe9AOPXrlr20tWzGuZl7dMy+76msNQlXOOHKQqFGPbv8dq0tPiGHtO4B7k1vi76X38TYndGOgP6pGsVLWCJdvZUeg+AqbLlaeizFjVWzgMN3lj3Jk0ycB5cxRUtbAtz1bcjyA6V35S4Yt0i5nUCJygguO2nSnJhcfS2co2J7DqfM1E8lyp2Mcq/UA4fAYhNHymN9a9/KhcDBVDEDbpPrR/EcNXw8gJA7kyT3kmlPB2V/KR4SXHGoBE5fMnpSckHGQ3HNSVsHX7njMiGVI0OXYDyHep+Kwtq3dzqCWJEAxJMb6014bhQGrIoMRM9K8xOEXSANDvEn50mbkl/BsckWxT4Xw9kus7RJ2A2Gsmso1esZbhjY61lWeJNuLb+RXk1a+iZh7lwYaz4Q18JPT3BS8eJWFuF77l7gOwEqp/wopYxLth7apAAtoCT+yKSuIXcMl0p7dzcOQQBm8j5UGOKlJjUqVMLcxcxgG2bZBUySOpGUgT0AE7UhWULttuelScdfEnKI6Ab6eveinIwJxSeyT00IEDvJYfLX0q/HHiiTNS6LG5ZwJsYW2kzMn5ma6pgMt03J1AgDzmjNxBl076VFWxLMJ6fbGlPj0RdsBcTvyQijM5nbv2H40JTiDWcSik+1DBj0WEJA/vEfKi1vmLBYf2yWN9vZZMrF1YaMuUCAJ69ahYni2Bxea3mFq9OmdDbbNO2unlFEjGgjwziUMsn/ADYmO4ZZ079qlcb5gVVcIdQJGvWBp9tJvEsWLd0r1YFTB03EEfHp5Gg/EMcLhSDqwBMdCNNaIEdU4/mBbMIa0JXtcDAD4GYpTucSAu37ZPsM7R+qSZDD0aPmaH8VueCMocGYBA66gk+WtB8XezOW7xPr1rnLRiLOsY/OiLpDrOadnEER5GftrzHYorbn3gy6joDv8NKReH8YYKqmYQifIyINHOCcYIR0uD2gJjuIABj1B0oQkJ+JBR2BGs/4iK3ssW9kmZ0A8+gohxVFuOHTRSNvjsfMa1wwTEXVNsSwPsftdNPI1PNorgnRZ3LfB1w1lTEXHAzzGncUwflSokjWPvpTxnGRhrKJdfxb31gD9Y6mT0A271FPHQySxiR7o3moJOUJNpWHGHLsZlxzOVEZ8+42AH86PWbMAbR0A0FK/LzsbSswy5jr6T3pitY5SSOgGlFhn3yMyLeiYiz0oBxbHFLuSAAI+M1rjeJXH0t+yAZkbntP4VwXh7XPbc+1PWk+TmhJcYjsMOLuROUZkJj6p+6srpcIVCPL+VZTfDrg/sVntyFrG4wWcJa9rLmRNcuY6oDOWRtSArKt6540uZOu0md/s+2nnHcPN2zh2gELbWQSRPsCNqWrnBC4do9otCjoFBj8flR45QjZW+gLfxRa74jxrpoogDYACjHI4nEqFAmST6dOhrdsAVAt3EBBGhH9aGpPIw8PEZRllmIVvrFQNdfqr3PXQVTCakT5o0iyL9wwvealYLeI3qBeeXH2f19tS7N/KR/WtVLo873Kg+km02Hx+dPZzBbiH9YbkdPeH20reJcxF57jMWuMSxPdifxNXlzvy0MZaAjVSSpESCRqNdwarrCciYi2SzW7hG65WRCGG2bNNYHZyt4ByLKnV3V23n2kYg/cak8P5YaQxhs2irP9fZRHhuGIOGdpX8nzIwK+2bjTOYbZYkyN6aOE4K4j6AMhk6HatQuQgXuERdZGWSmw30+NCsdhRmAGmus9O1Whxvhxz+IvsmIPmKTuP4AsCwk69qPjoXdAg8NGZoM5hB9QNxUPiFxkZCdCBGh3ppw2VkDjdYB/W/A0scyiLi9iJHzoWqGRds4WG9kDqSYpoazawinIc19gOvuTuSR91KmBwhun3oCjpvH8qIXyuQKo0G/c9yT1PrUOVXKkz0IbQUwHD1eHJzknePx2FFsDw4NdVVXKPrMdSe+XsPOoT4zLaRLYgusnyX17n8a7Yfiy2mhp0WTG++3qajfJ7GVoeIGVba6D+QqHj2goA2XM2vnoYHzqFxHjgw9lGibrqsKfTUnyofjsa95sOq+w7GTOoHSfP0rJRaYMEMtjGC2YiRR9XVkmRBoMvD1VklpKjU7Se57ChON5ngOpK6SAR/I0vHOStNWE4qVcQ5caQ0dAZr2kTlnijtcIZjLDf7x8ayqfGg4Jp/IvyFtDBbYGxYALSLaHQAj3RpqKj47DM6MLcAxodo9KDrxa5atIGUZSqhSsTGUdD8a1w/MSOyrDDsT1+VI4Sb5UW1QCOLu2xluo+ZXOYmfdO0E9JrXgmObxlVdmIG0nLMx/Xai/FeLWyblp5DLtPWROhoFy7cHjgSQGME9k3afgDV+HatqiTM9dltriwArHfYAdPT7pqS8QANCdZpa4nfJRHt6AwFjWFiAY6HXrRjBxkWDMQv4k1bHo82WmGrFwhd5+PWuL4gmo1i6Np+ddg2lc4mpkbE2Mx1A1+cazr8q04QDbLIZ7ie3Su1u5LHTQdfU/4V5iWIaVEzWHEi/bzUt8V4ZMwJ7660ewt76p3rq+GB171qdAtWVpw9PDuOsey/TtPX50K51sQLTRtmVvUmR/OrRxPCLJOZgJGxFBuYeCLirJUGG3U+Y2mtbs5aZXXDL/AIa5XuKqNqQILHykbVpxLGWWULZDZs3bp1MUNuWGtuUuLlZTBB70R4ZbAlgPa2Hl51JOCT5F0JOSoM3bgtWlJhrrKBH6IAgaUPgn2jqTUmzbG05mJ1/60Vs2AsCJJ+6pOSiUEnH8De6UbMJyrmOp0AHsgdAK1w2ALYpMzbEZcs7A9TRPF8QK6KCRHQVx4Qjs4Jkdh39aTKbOj0GOK4k5W1mdAJpNv8OU3QoJJNMvFeDO5zG4VIHsgbfOZoTy9gmbELP1ZJn0rIyraYcKSN+F8JVGljJkRuNR6GvabMGtkl8g9pVOnTbpWVV40pSi237kvkS/IDYnDBMLZvESotrmAEmCo3Had6W+J8tm6Dcww0n3R1B1BB7Ud4pxJ0wdtV62kH/sFdsJey2bcdVH3VO8kobXyWqLa2V9xbgmJRfEuoYECZB6dYoZhnKsCNwaszFYxvcJJVgQCejdFbuppB4hhLtq4Ge2q66QBln7qswZuemSZcbjssLhMXMMyq8H3hAmBG5j8TvW/DMVkASZUMB9ssfnAr3k3EBlZTl2gtuzud9TsukD0oXxNWTFIg2NwHTuNlHwifUVbB6Ici2ND38pMj/rXlriJPp28u9Af8pFiWJkHaPWK528YVbMNttep9P5UwVY2WscpOnQSw7VJsXwT60Ewnt7CAd60wl0+ITOhOnp/UfOhaNUhhbASZmK9N07H+o61uMV7M/1NDuNZlsuQSAwOZv0QRGb4aGuphIG2sWl/M1q4coc2wzEAFwJKhf5nfpNbW8YF0bcbxVV4jDYjCa5yoYxmRsyOOhJGh+NMuNRrF5lX3XRSQCYDGJj4yaKO9Ay1sIc7cGtX7ZxAcI9tZJ6MoOgPn0BpEwuKGQgnWNKYRiQyul6chGpB6Bw0fZHxpe4Qfb6d9fLWk5o0h/jzbYZyiwAW1J0AG+2u9dcEj3m0F3NmGVU2C+bTFRsAqtdzOcxMiTJ17abCrG4OMlrNdyoN590Be5qGt/0qnJpEvhuEyp7gGms6k+pqEccEJOX2ugjYUawd0XAGT3WEj071DxnDLa6yczSf68qVOLirQMJJvYt4fjF83cxX831zdancQ4qwkW116kb6jtW1/Dgxpsaw2BmzDfzqNzKlRE4ejLlJb2vLsayjXDcFlDFoOhj76yrPEtxf2I8ia5C7gkDqoIH+bUfDwwK4cT4g1iyqLBuLA20yj18tKYOGYVfye2w1JtJ/CKAXeFnE3nywIEmfIUqNSlvotNMbxhDaS+gDIZW9bmHVvqnfbz9KHczvaxCI9i8sKPatMcrT39r3u1M/CeTsO5DlNhDTqCx30nfz86Ccc5SC3XytbtLH5q3mLFvOWMjXSqsUca2tURzm3pnLkXEw4mS49lEA2B0LnpoNBPenTmfhQf2xIKrEjU99PPzpW+jllW4/iAF4hSROWCZ9Ks4ItwBtCehB0mq4ypkmSNsrS3jFKlLahVUH3hr32BJ+A+JqLh7hAmNOhP8h0H307ce4FmzOigNG2wJ843E96S8TYuglEDXC+v1dDqNf8NtaojNE7iSMPxggR/XYfOulnGEkRM7/Cht3hl5BJtwv6KmSNP61865WuMhFOcZX+qI0EmAJPUCB8TR8kZQ+8FxknJowPT4b/fRc3AdO9VTa5mRGDCSM51kjQJoZ/aimHheOuYq14iXmBB0UAZiRBiW0O4FY6CSZOxHKyW7jXLLZUb37RCshO85WGnwoFj7LeIXuRlXaB0H3UWxnE7kDNeWY1AsNmnrPtkUAxTXX/1ocEyJtkA/DNpWxQEneiLZsK+fSFgn4DWlKxcIaV8wPiDR3H8TYK1hVGdjDOv6PVRUvgnBSii4wksYU/Yan8nLGKKPFxS7NuFWvCCMykxuO5jQfOp/EsVfxKMSCLa7jYZjsPM+VMfA7J8VBlEr8h5+tFuOlVw5cgFQfaUQJM6R8agg3JNlc5VJKhW4Bx5rXh2mEoPZB7AbVLxll71yEZiuh0J09TPX8KkYPh2dUc2wufVANwOxFF7HCyOoUA9BqfM1POc5OqCuMXaBeHw7iQQdTp5VJGH2okbEtGb47zXTwddqncQuVntu1CH0P3VlSSkKfQ/dWVX40vxEZOwHwfDThrHWbST/AHBXO9wa3lKhzbY66HcdoqdwD/RLH7tP4RUy9hw7rcOX2Qd956fChxpW6KnJitwX8oSbdth4ZLElt16TPal7mPlvEw1+7cDLbGhLdJ91RE796Z+FZcNevPdYnOxELBU5vazZdxH86k8w2rfhG1abxGva6mY66Hp6U6EuLuzpRt1XYh8oYe5cZgiyuYFjlJ76SAY+yrmwCjIuhGm20UF4NwFcNhvDUZs+twgQTOn2UWunw8qr0+6mPKlcmSyjy0iXcSl9OFC1de4n1xsdYPUijJxQ69q4jEqWyzLRMdY86KOeKA9JgzG4IsA0QaXuJcNtMNVBP9T8ac8rmQY8qGYjDy0EgHoNJPoKfDPFoU8TKtHDELQF0JIA8gIB/nQ/FLdwzgoWWDt0kEEabdB8qs67wtGJQgo8EgxH39NKEWcN4qnxrYYJC6DQtqJ08uldlzxig8eGTFCzxzFXDoM5QFjC6gTqTHST9tdcHexOMbw0Cid2AKheslhtVlYAWrSLb8AKG0LACD1M9a48LsBQ3s6lyYUQNToAB5UqXk60wvRS20KfB+XktXzbf8423bpM/wBGm1+GxbVVhVQzPWf51HxWGZL6m2hV29pzv7HaDpJNFeJeJetlVAXMNe4qRyTtyY13pIHYrBMYgDzYafdW2Cwym4VuOSsSBuM3kO/rU27hv80PEAVfeAG+n2VtcsAOpUCAOvelyXF2anaJb4eUtqDljUnY+cVsb0mBrGlQEtux9o/CpqYXbpQzz3+qOWOu2dVsiSY3ruqViit6WzTld2PofurKy7sfQ17TfHaSYEwTy6k4Wx+6T+EVNuWAai8tH+yWP3a/dRFhSpLbKbaZBtcPtsxzqGnvW44fas+4omfU13K9q8W11OtEppR40a22+za7jWAWCFJMAESCekmpAd4m4Bm8tq4m6dPYBA1HrWAliSZHlRvLS0xXH+HS1f19oCuOH4eq3GuKJZ/eYk7do7VsyzXRHIEdqyOW9SOkvg9xBysIJ/lWguISGZBmXZsoJ+B3FetrvWpFd60oyuPRiimtg/E7ltyT9ldTZQW2KLObUgHU6dKk2gATWtwASFG+9HjlScm+zXt0L+DN64x8T2VHur2+PejllIQC22Vs0+0CRGk1smGArsLYpUMji7NnTIPFEOcMDodK3R9p61Ke0I1r0Chk25OXyYqqiMmHNdBbiu81q1bEw5qldhXgNbZq5nGwrCa1DVhNCdRrcOhr2tW2NZT8SVGSQN5XP9ksfu1+6ilDOWf9Esfu1+6ilKl2Ml2axQbmfing2LvhuBdVA4GhIGcLMHTyo1UHH8Is3mVrtsMV2Ou0zBjcT0NdFq9mWALnGLoTHHPrZRDb0XQm3M7a6964cf5kuW/ACOoYW1u3ZyjMDHsCRudTpTFjOAYe8+e5bBbQHUgEDYEAwfjUg8Ls5mY21LOAGJE6AQBrtp2pvOHwYLXFeYrlvEoUObD+EruAB7rNAcGJ0laI8u4+5dwIuu2Z8tw5oA91mC6ARsBRGzwiwu1se54fX3JnLqdq74XA27dvwkUBNRl1iDM+fU0MpxapIwS+XOM4m7dsKblxs6lrouJbVfD19q2ywTrFd+FcytcxpUups3Ge3bXSVZIhj1htYmmheE2QLcIB4QITf2QdwDO1arwWwFVRaUBCGXTUEGQZ3+2ueSHwcIy8zYgLfQsTcZ8tgwukXCjdIMDvRTheOvYk4e0bzW81jxWdQmZ2zFYEiABvoKYxwTDgg+EsqWIOuhf3jv1ry/wHDuiIbYy2xCQSCo7AgzFE8sK0jhSxPH8VktrbYO64i5aJhYuqgBHTQkSNKOco8WbEnEOSSguDICAMqlZjQd+9GLfCbKi2BbUC0Ztx9Uncjz9a3weAt2ixtIEznM0dW71kpxapIwXuLcZY3rQsXJRreILQB79tdNx0M0Cs8y37d3DPccm0bNtrwgaly6Ztu+WnezwTDq7OtpQzghjrs3vddJ6xXj8Cw5XKbKEZAkR9QHMF9AdaKOSCVUYIVrjuLaxcZrjhjes5QMoIS4CcokRtGpqfxbFYu1bsi293xbl/LF1rLEjJIWbYiCR6033eCYdgwa0hDZcwI0JUQs+grWxwTD24yWUXK2cQNniMw84ovWh8HUIl3mS9dS69u5cUHEWVVRlDKrKc6AsIHtA6ntRfiGIa1hC9y/ibb5yEXxLDO7FQFWUQjL17jWmO5wPDsGDWUIdszDKNW11PnqfnXI8tYSAv5PagEkDKIkgAn7B8qx5YfB1M85ZsXUsL493xbp1YyCFJ+oCO340VqNgOH2rC5bKKikyQogT3qTSW7djKNWNZXrV5RQZjB/LgjC2R2QD5aUTmhXK75sLaY7lZPzorFBLsJ9mVhrIrw0Bh4DWE14a8muNo2Br0GtJrAaw6gQ74s3LpUqLSk5VI9ph4ciIH6R3noaitjMaqHMgLTbiFLaMCXPsr00EQSKZAa9o/U/gNC1iMfjB7iBgUWCUYQ8MzEgwSIERA1Irvc4liBM24jNB8N2ki2hVYXaWLCfKKPVgrea+DAVxPiN63lK2Sy+GzOACWDaQBG8E6jeAa5DjF3OAUAlkXJDZmDKpZwdgqkka/omjs15NdzXwcKtrmO/ldjZBhAwADaN4gSDJ7Gem1E8JxmWUXIUMpMifeD5cuhI213ovXta5J+xxleE1lamgOMryaw14awIyvCayvDWmnjGsrw1lEmbQM5R/0Oz+wKNCsrK3J+x0+zDWrVlZSwEcmryvayuGI8r2srKE5m4rasrKwFmVlZWVxnsb15WVlEgTyvRXtZWnHhrWsrK41GGtTWVlcwkeCsNeVlaaZWVlZWo4//9k=">
            <a:hlinkClick r:id="rId2"/>
          </p:cNvPr>
          <p:cNvSpPr>
            <a:spLocks noChangeAspect="1" noChangeArrowheads="1"/>
          </p:cNvSpPr>
          <p:nvPr/>
        </p:nvSpPr>
        <p:spPr bwMode="auto">
          <a:xfrm>
            <a:off x="53975" y="-1790700"/>
            <a:ext cx="2505075" cy="37433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 name="2 Rectángulo"/>
          <p:cNvSpPr/>
          <p:nvPr/>
        </p:nvSpPr>
        <p:spPr>
          <a:xfrm>
            <a:off x="2643174" y="785794"/>
            <a:ext cx="5822428" cy="461665"/>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lgn="ctr"/>
            <a:r>
              <a:rPr lang="es-ES" sz="2400" dirty="0" smtClean="0">
                <a:solidFill>
                  <a:schemeClr val="accent6">
                    <a:lumMod val="40000"/>
                    <a:lumOff val="60000"/>
                  </a:schemeClr>
                </a:solidFill>
                <a:latin typeface="Bodoni MT Black" pitchFamily="18" charset="0"/>
              </a:rPr>
              <a:t>Platero y yo. Madrid: </a:t>
            </a:r>
            <a:r>
              <a:rPr lang="es-ES" sz="2400" dirty="0" err="1" smtClean="0">
                <a:solidFill>
                  <a:schemeClr val="accent6">
                    <a:lumMod val="40000"/>
                    <a:lumOff val="60000"/>
                  </a:schemeClr>
                </a:solidFill>
                <a:latin typeface="Bodoni MT Black" pitchFamily="18" charset="0"/>
              </a:rPr>
              <a:t>Taurus</a:t>
            </a:r>
            <a:r>
              <a:rPr lang="es-ES" sz="2400" dirty="0" smtClean="0">
                <a:solidFill>
                  <a:schemeClr val="accent6">
                    <a:lumMod val="40000"/>
                    <a:lumOff val="60000"/>
                  </a:schemeClr>
                </a:solidFill>
                <a:latin typeface="Bodoni MT Black" pitchFamily="18" charset="0"/>
              </a:rPr>
              <a:t>, 1982.</a:t>
            </a:r>
            <a:endParaRPr lang="es-ES" sz="2400" dirty="0">
              <a:solidFill>
                <a:schemeClr val="accent6">
                  <a:lumMod val="40000"/>
                  <a:lumOff val="60000"/>
                </a:schemeClr>
              </a:solidFill>
              <a:latin typeface="Bodoni MT Black" pitchFamily="18" charset="0"/>
            </a:endParaRPr>
          </a:p>
        </p:txBody>
      </p:sp>
      <p:pic>
        <p:nvPicPr>
          <p:cNvPr id="4" name="3 Imagen" descr="1.png"/>
          <p:cNvPicPr>
            <a:picLocks noChangeAspect="1"/>
          </p:cNvPicPr>
          <p:nvPr/>
        </p:nvPicPr>
        <p:blipFill>
          <a:blip r:embed="rId3" cstate="print"/>
          <a:stretch>
            <a:fillRect/>
          </a:stretch>
        </p:blipFill>
        <p:spPr>
          <a:xfrm rot="20936101">
            <a:off x="1432141" y="1479977"/>
            <a:ext cx="3233754" cy="4815482"/>
          </a:xfrm>
          <a:prstGeom prst="rect">
            <a:avLst/>
          </a:prstGeom>
        </p:spPr>
      </p:pic>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afterEffect">
                                  <p:stCondLst>
                                    <p:cond delay="0"/>
                                  </p:stCondLst>
                                  <p:childTnLst>
                                    <p:animMotion origin="layout" path="M 0.14045 0.04625 C 0.15364 0.06429 0.14756 0.06522 0.15694 0.08626 C 0.1618 0.10847 0.16822 0.12905 0.17326 0.15079 C 0.17413 0.15703 0.1743 0.16328 0.17534 0.16929 C 0.17621 0.17553 0.17899 0.18802 0.17899 0.18825 C 0.17829 0.24029 0.18888 0.29741 0.1717 0.34181 C 0.17031 0.3543 0.17118 0.36772 0.16788 0.37905 C 0.16597 0.38599 0.16111 0.39015 0.15885 0.39709 C 0.15746 0.40194 0.15763 0.40865 0.1552 0.41281 C 0.15277 0.41674 0.14895 0.41674 0.14583 0.41883 C 0.13941 0.4297 0.13402 0.44149 0.12743 0.45259 C 0.12691 0.4556 0.12691 0.45953 0.12569 0.46161 C 0.1243 0.46415 0.12135 0.46207 0.12013 0.46508 C 0.1184 0.46901 0.12013 0.47618 0.1184 0.48011 C 0.11545 0.48682 0.1092 0.48728 0.10555 0.4926 C 0.10121 0.49884 0.09913 0.50856 0.09461 0.51434 C 0.09236 0.51735 0.07621 0.53076 0.07239 0.53284 C 0.06441 0.55319 0.07204 0.53909 0.0467 0.54487 C 0.01875 0.55111 -0.00955 0.55643 -0.03768 0.56059 C -0.06355 0.55921 -0.09254 0.57586 -0.11476 0.55435 C -0.11702 0.55227 -0.11806 0.54741 -0.12014 0.54487 C -0.129 0.53492 -0.14445 0.52382 -0.15539 0.51735 C -0.16216 0.51318 -0.17032 0.51318 -0.17709 0.50833 C -0.18594 0.50208 -0.19358 0.49329 -0.20296 0.48959 C -0.21007 0.48196 -0.21737 0.48104 -0.225 0.4741 C -0.23455 0.46508 -0.23994 0.45629 -0.25087 0.45259 C -0.26094 0.4408 -0.27136 0.42923 -0.28195 0.41883 C -0.29566 0.40564 -0.27639 0.43201 -0.29671 0.40657 C -0.30209 0.39963 -0.30434 0.38969 -0.30938 0.38182 C -0.3198 0.3661 -0.33125 0.35962 -0.34063 0.34181 C -0.36025 0.30481 -0.32952 0.3513 -0.37014 0.29579 C -0.37309 0.29163 -0.37917 0.28353 -0.37917 0.28377 C -0.3875 0.26041 -0.3823 0.27197 -0.39584 0.24931 C -0.39757 0.2463 -0.40122 0.24029 -0.40122 0.24052 C -0.40487 0.21971 -0.4 0.24353 -0.40869 0.21554 C -0.41407 0.19727 -0.41476 0.17669 -0.42136 0.15981 C -0.42709 0.10014 -0.43039 0.04625 -0.41407 -0.00925 C -0.40955 -0.04186 -0.39862 -0.07562 -0.3849 -0.09852 C -0.3816 -0.10407 -0.37987 -0.11101 -0.37744 -0.11725 C -0.37101 -0.13321 -0.36059 -0.14061 -0.35 -0.14477 C -0.34341 -0.15587 -0.33507 -0.16466 -0.32587 -0.16952 C -0.31563 -0.18108 -0.30521 -0.18964 -0.29306 -0.19403 C -0.27344 -0.18964 -0.25296 -0.18548 -0.23403 -0.17553 C -0.225 -0.1605 -0.21355 -0.16212 -0.20296 -0.15079 C -0.19844 -0.14639 -0.19011 -0.13575 -0.19011 -0.13529 C -0.17917 -0.10731 -0.15504 -0.10361 -0.13698 -0.09528 C -0.13021 -0.074 -0.12119 -0.06313 -0.11112 -0.04625 C -0.10556 -0.03677 -0.10348 -0.02613 -0.09636 -0.01827 C -0.09046 -0.00393 -0.09341 -0.01249 -0.08907 0.00925 C -0.08837 0.01318 -0.08507 0.01503 -0.08369 0.01827 C -0.08316 0.0192 -0.08369 0.02035 -0.08369 0.02151 " pathEditMode="relative" rAng="0" ptsTypes="ffffffffffffffffffffffffffffffffffffffffffffffffffA">
                                      <p:cBhvr>
                                        <p:cTn id="6" dur="2000" fill="hold"/>
                                        <p:tgtEl>
                                          <p:spTgt spid="3"/>
                                        </p:tgtEl>
                                        <p:attrNameLst>
                                          <p:attrName>ppt_x</p:attrName>
                                          <p:attrName>ppt_y</p:attrName>
                                        </p:attrNameLst>
                                      </p:cBhvr>
                                      <p:rCtr x="-261" y="145"/>
                                    </p:animMotion>
                                  </p:childTnLst>
                                </p:cTn>
                              </p:par>
                            </p:childTnLst>
                          </p:cTn>
                        </p:par>
                        <p:par>
                          <p:cTn id="7" fill="hold">
                            <p:stCondLst>
                              <p:cond delay="2000"/>
                            </p:stCondLst>
                            <p:childTnLst>
                              <p:par>
                                <p:cTn id="8" presetID="30"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600" decel="100000"/>
                                        <p:tgtEl>
                                          <p:spTgt spid="4"/>
                                        </p:tgtEl>
                                      </p:cBhvr>
                                    </p:animEffect>
                                    <p:anim calcmode="lin" valueType="num">
                                      <p:cBhvr>
                                        <p:cTn id="11" dur="1600" decel="100000" fill="hold"/>
                                        <p:tgtEl>
                                          <p:spTgt spid="4"/>
                                        </p:tgtEl>
                                        <p:attrNameLst>
                                          <p:attrName>style.rotation</p:attrName>
                                        </p:attrNameLst>
                                      </p:cBhvr>
                                      <p:tavLst>
                                        <p:tav tm="0">
                                          <p:val>
                                            <p:fltVal val="-90"/>
                                          </p:val>
                                        </p:tav>
                                        <p:tav tm="100000">
                                          <p:val>
                                            <p:fltVal val="0"/>
                                          </p:val>
                                        </p:tav>
                                      </p:tavLst>
                                    </p:anim>
                                    <p:anim calcmode="lin" valueType="num">
                                      <p:cBhvr>
                                        <p:cTn id="12" dur="1600" decel="100000" fill="hold"/>
                                        <p:tgtEl>
                                          <p:spTgt spid="4"/>
                                        </p:tgtEl>
                                        <p:attrNameLst>
                                          <p:attrName>ppt_x</p:attrName>
                                        </p:attrNameLst>
                                      </p:cBhvr>
                                      <p:tavLst>
                                        <p:tav tm="0">
                                          <p:val>
                                            <p:strVal val="#ppt_x+0.4"/>
                                          </p:val>
                                        </p:tav>
                                        <p:tav tm="100000">
                                          <p:val>
                                            <p:strVal val="#ppt_x-0.05"/>
                                          </p:val>
                                        </p:tav>
                                      </p:tavLst>
                                    </p:anim>
                                    <p:anim calcmode="lin" valueType="num">
                                      <p:cBhvr>
                                        <p:cTn id="13" dur="1600" decel="100000" fill="hold"/>
                                        <p:tgtEl>
                                          <p:spTgt spid="4"/>
                                        </p:tgtEl>
                                        <p:attrNameLst>
                                          <p:attrName>ppt_y</p:attrName>
                                        </p:attrNameLst>
                                      </p:cBhvr>
                                      <p:tavLst>
                                        <p:tav tm="0">
                                          <p:val>
                                            <p:strVal val="#ppt_y-0.4"/>
                                          </p:val>
                                        </p:tav>
                                        <p:tav tm="100000">
                                          <p:val>
                                            <p:strVal val="#ppt_y+0.1"/>
                                          </p:val>
                                        </p:tav>
                                      </p:tavLst>
                                    </p:anim>
                                    <p:anim calcmode="lin" valueType="num">
                                      <p:cBhvr>
                                        <p:cTn id="14" dur="400" accel="100000" fill="hold">
                                          <p:stCondLst>
                                            <p:cond delay="1600"/>
                                          </p:stCondLst>
                                        </p:cTn>
                                        <p:tgtEl>
                                          <p:spTgt spid="4"/>
                                        </p:tgtEl>
                                        <p:attrNameLst>
                                          <p:attrName>ppt_x</p:attrName>
                                        </p:attrNameLst>
                                      </p:cBhvr>
                                      <p:tavLst>
                                        <p:tav tm="0">
                                          <p:val>
                                            <p:strVal val="#ppt_x-0.05"/>
                                          </p:val>
                                        </p:tav>
                                        <p:tav tm="100000">
                                          <p:val>
                                            <p:strVal val="#ppt_x"/>
                                          </p:val>
                                        </p:tav>
                                      </p:tavLst>
                                    </p:anim>
                                    <p:anim calcmode="lin" valueType="num">
                                      <p:cBhvr>
                                        <p:cTn id="15" dur="400" accel="100000" fill="hold">
                                          <p:stCondLst>
                                            <p:cond delay="16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42910" y="285728"/>
            <a:ext cx="5286380" cy="120032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s-ES" sz="2400" dirty="0" err="1" smtClean="0">
                <a:solidFill>
                  <a:schemeClr val="accent6">
                    <a:lumMod val="40000"/>
                    <a:lumOff val="60000"/>
                  </a:schemeClr>
                </a:solidFill>
                <a:latin typeface="Bodoni MT Black" pitchFamily="18" charset="0"/>
              </a:rPr>
              <a:t>Sivac</a:t>
            </a:r>
            <a:r>
              <a:rPr lang="es-ES" sz="2400" dirty="0" smtClean="0">
                <a:solidFill>
                  <a:schemeClr val="accent6">
                    <a:lumMod val="40000"/>
                    <a:lumOff val="60000"/>
                  </a:schemeClr>
                </a:solidFill>
                <a:latin typeface="Bodoni MT Black" pitchFamily="18" charset="0"/>
              </a:rPr>
              <a:t> i </a:t>
            </a:r>
            <a:r>
              <a:rPr lang="es-ES" sz="2400" dirty="0" err="1" smtClean="0">
                <a:solidFill>
                  <a:schemeClr val="accent6">
                    <a:lumMod val="40000"/>
                    <a:lumOff val="60000"/>
                  </a:schemeClr>
                </a:solidFill>
                <a:latin typeface="Bodoni MT Black" pitchFamily="18" charset="0"/>
              </a:rPr>
              <a:t>ja</a:t>
            </a:r>
            <a:r>
              <a:rPr lang="es-ES" sz="2400" dirty="0" smtClean="0">
                <a:solidFill>
                  <a:schemeClr val="accent6">
                    <a:lumMod val="40000"/>
                    <a:lumOff val="60000"/>
                  </a:schemeClr>
                </a:solidFill>
                <a:latin typeface="Bodoni MT Black" pitchFamily="18" charset="0"/>
              </a:rPr>
              <a:t>: </a:t>
            </a:r>
            <a:r>
              <a:rPr lang="es-ES" sz="2400" dirty="0" err="1" smtClean="0">
                <a:solidFill>
                  <a:schemeClr val="accent6">
                    <a:lumMod val="40000"/>
                    <a:lumOff val="60000"/>
                  </a:schemeClr>
                </a:solidFill>
                <a:latin typeface="Bodoni MT Black" pitchFamily="18" charset="0"/>
              </a:rPr>
              <a:t>andaluzijska</a:t>
            </a:r>
            <a:r>
              <a:rPr lang="es-ES" sz="2400" dirty="0" smtClean="0">
                <a:solidFill>
                  <a:schemeClr val="accent6">
                    <a:lumMod val="40000"/>
                    <a:lumOff val="60000"/>
                  </a:schemeClr>
                </a:solidFill>
                <a:latin typeface="Bodoni MT Black" pitchFamily="18" charset="0"/>
              </a:rPr>
              <a:t> </a:t>
            </a:r>
            <a:r>
              <a:rPr lang="es-ES" sz="2400" dirty="0" err="1" smtClean="0">
                <a:solidFill>
                  <a:schemeClr val="accent6">
                    <a:lumMod val="40000"/>
                    <a:lumOff val="60000"/>
                  </a:schemeClr>
                </a:solidFill>
                <a:latin typeface="Bodoni MT Black" pitchFamily="18" charset="0"/>
              </a:rPr>
              <a:t>elegija</a:t>
            </a:r>
            <a:r>
              <a:rPr lang="es-ES" sz="2400" dirty="0" smtClean="0">
                <a:solidFill>
                  <a:schemeClr val="accent6">
                    <a:lumMod val="40000"/>
                    <a:lumOff val="60000"/>
                  </a:schemeClr>
                </a:solidFill>
                <a:latin typeface="Bodoni MT Black" pitchFamily="18" charset="0"/>
              </a:rPr>
              <a:t> </a:t>
            </a:r>
            <a:r>
              <a:rPr lang="es-ES" sz="2400" dirty="0" err="1" smtClean="0">
                <a:solidFill>
                  <a:schemeClr val="accent6">
                    <a:lumMod val="40000"/>
                    <a:lumOff val="60000"/>
                  </a:schemeClr>
                </a:solidFill>
                <a:latin typeface="Bodoni MT Black" pitchFamily="18" charset="0"/>
              </a:rPr>
              <a:t>Beograd</a:t>
            </a:r>
            <a:r>
              <a:rPr lang="es-ES" sz="2400" dirty="0" smtClean="0">
                <a:solidFill>
                  <a:schemeClr val="accent6">
                    <a:lumMod val="40000"/>
                    <a:lumOff val="60000"/>
                  </a:schemeClr>
                </a:solidFill>
                <a:latin typeface="Bodoni MT Black" pitchFamily="18" charset="0"/>
              </a:rPr>
              <a:t>: </a:t>
            </a:r>
            <a:r>
              <a:rPr lang="es-ES" sz="2400" dirty="0" err="1" smtClean="0">
                <a:solidFill>
                  <a:schemeClr val="accent6">
                    <a:lumMod val="40000"/>
                    <a:lumOff val="60000"/>
                  </a:schemeClr>
                </a:solidFill>
                <a:latin typeface="Bodoni MT Black" pitchFamily="18" charset="0"/>
              </a:rPr>
              <a:t>Narodna</a:t>
            </a:r>
            <a:r>
              <a:rPr lang="es-ES" sz="2400" dirty="0" smtClean="0">
                <a:solidFill>
                  <a:schemeClr val="accent6">
                    <a:lumMod val="40000"/>
                    <a:lumOff val="60000"/>
                  </a:schemeClr>
                </a:solidFill>
                <a:latin typeface="Bodoni MT Black" pitchFamily="18" charset="0"/>
              </a:rPr>
              <a:t> </a:t>
            </a:r>
            <a:r>
              <a:rPr lang="es-ES" sz="2400" dirty="0" err="1" smtClean="0">
                <a:solidFill>
                  <a:schemeClr val="accent6">
                    <a:lumMod val="40000"/>
                    <a:lumOff val="60000"/>
                  </a:schemeClr>
                </a:solidFill>
                <a:latin typeface="Bodoni MT Black" pitchFamily="18" charset="0"/>
              </a:rPr>
              <a:t>knjiga</a:t>
            </a:r>
            <a:r>
              <a:rPr lang="es-ES" sz="2400" dirty="0" smtClean="0">
                <a:solidFill>
                  <a:schemeClr val="accent6">
                    <a:lumMod val="40000"/>
                    <a:lumOff val="60000"/>
                  </a:schemeClr>
                </a:solidFill>
                <a:latin typeface="Bodoni MT Black" pitchFamily="18" charset="0"/>
              </a:rPr>
              <a:t>, 1982</a:t>
            </a:r>
            <a:r>
              <a:rPr lang="es-ES" sz="2400" dirty="0" smtClean="0">
                <a:solidFill>
                  <a:schemeClr val="accent6">
                    <a:lumMod val="40000"/>
                    <a:lumOff val="60000"/>
                  </a:schemeClr>
                </a:solidFill>
                <a:latin typeface="Bodoni MT Black" pitchFamily="18" charset="0"/>
              </a:rPr>
              <a:t>.</a:t>
            </a:r>
          </a:p>
          <a:p>
            <a:pPr algn="ctr"/>
            <a:r>
              <a:rPr lang="es-ES" sz="2400" dirty="0" smtClean="0">
                <a:solidFill>
                  <a:schemeClr val="accent6">
                    <a:lumMod val="40000"/>
                    <a:lumOff val="60000"/>
                  </a:schemeClr>
                </a:solidFill>
                <a:latin typeface="Bodoni MT Black" pitchFamily="18" charset="0"/>
              </a:rPr>
              <a:t>(Belgrado: República </a:t>
            </a:r>
            <a:r>
              <a:rPr lang="es-ES" sz="2400" dirty="0" err="1" smtClean="0">
                <a:solidFill>
                  <a:schemeClr val="accent6">
                    <a:lumMod val="40000"/>
                    <a:lumOff val="60000"/>
                  </a:schemeClr>
                </a:solidFill>
                <a:latin typeface="Bodoni MT Black" pitchFamily="18" charset="0"/>
              </a:rPr>
              <a:t>Servia</a:t>
            </a:r>
            <a:r>
              <a:rPr lang="es-ES" sz="2400" dirty="0" smtClean="0">
                <a:solidFill>
                  <a:schemeClr val="accent6">
                    <a:lumMod val="40000"/>
                    <a:lumOff val="60000"/>
                  </a:schemeClr>
                </a:solidFill>
                <a:latin typeface="Bodoni MT Black" pitchFamily="18" charset="0"/>
              </a:rPr>
              <a:t>)</a:t>
            </a:r>
            <a:endParaRPr lang="es-ES" sz="2400" dirty="0">
              <a:solidFill>
                <a:schemeClr val="accent6">
                  <a:lumMod val="40000"/>
                  <a:lumOff val="60000"/>
                </a:schemeClr>
              </a:solidFill>
              <a:latin typeface="Bodoni MT Black" pitchFamily="18" charset="0"/>
            </a:endParaRPr>
          </a:p>
        </p:txBody>
      </p:sp>
      <p:pic>
        <p:nvPicPr>
          <p:cNvPr id="3" name="2 Imagen" descr="sivac.png"/>
          <p:cNvPicPr>
            <a:picLocks noChangeAspect="1"/>
          </p:cNvPicPr>
          <p:nvPr/>
        </p:nvPicPr>
        <p:blipFill>
          <a:blip r:embed="rId2" cstate="print"/>
          <a:stretch>
            <a:fillRect/>
          </a:stretch>
        </p:blipFill>
        <p:spPr>
          <a:xfrm rot="908573">
            <a:off x="3971055" y="2042238"/>
            <a:ext cx="4786346" cy="4786346"/>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path" presetSubtype="0" accel="50000" decel="50000" fill="hold" grpId="0" nodeType="afterEffect">
                                  <p:stCondLst>
                                    <p:cond delay="0"/>
                                  </p:stCondLst>
                                  <p:childTnLst>
                                    <p:animMotion origin="layout" path="M 0 0  C 0.069 0  0.124 -0.0746  0.124 -0.16651  C 0.124 -0.0746  0.179 -0.00133  0.248 -0.00133  C 0.179 -0.00133  0.125 0.0746  0.125 0.16651  C 0.125 0.0746  0.069 0  0 0  Z" pathEditMode="relative" ptsTypes="">
                                      <p:cBhvr>
                                        <p:cTn id="6" dur="2000" fill="hold"/>
                                        <p:tgtEl>
                                          <p:spTgt spid="2"/>
                                        </p:tgtEl>
                                        <p:attrNameLst>
                                          <p:attrName>ppt_x</p:attrName>
                                          <p:attrName>ppt_y</p:attrName>
                                        </p:attrNameLst>
                                      </p:cBhvr>
                                    </p:animMotion>
                                  </p:childTnLst>
                                </p:cTn>
                              </p:par>
                            </p:childTnLst>
                          </p:cTn>
                        </p:par>
                        <p:par>
                          <p:cTn id="7" fill="hold">
                            <p:stCondLst>
                              <p:cond delay="2000"/>
                            </p:stCondLst>
                            <p:childTnLst>
                              <p:par>
                                <p:cTn id="8" presetID="19" presetClass="entr" presetSubtype="1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0" fill="hold"/>
                                        <p:tgtEl>
                                          <p:spTgt spid="3"/>
                                        </p:tgtEl>
                                        <p:attrNameLst>
                                          <p:attrName>ppt_w</p:attrName>
                                        </p:attrNameLst>
                                      </p:cBhvr>
                                      <p:tavLst>
                                        <p:tav tm="0" fmla="#ppt_w*sin(2.5*pi*$)">
                                          <p:val>
                                            <p:fltVal val="0"/>
                                          </p:val>
                                        </p:tav>
                                        <p:tav tm="100000">
                                          <p:val>
                                            <p:fltVal val="1"/>
                                          </p:val>
                                        </p:tav>
                                      </p:tavLst>
                                    </p:anim>
                                    <p:anim calcmode="lin" valueType="num">
                                      <p:cBhvr>
                                        <p:cTn id="11" dur="5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23528" y="620688"/>
            <a:ext cx="2520280" cy="59093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342900" indent="-342900">
              <a:buAutoNum type="arabicPeriod"/>
            </a:pPr>
            <a:endParaRPr lang="es-ES" dirty="0" smtClean="0"/>
          </a:p>
          <a:p>
            <a:pPr marL="342900" indent="-342900">
              <a:buAutoNum type="arabicPeriod"/>
            </a:pPr>
            <a:r>
              <a:rPr lang="es-ES" dirty="0" smtClean="0">
                <a:solidFill>
                  <a:schemeClr val="bg1"/>
                </a:solidFill>
              </a:rPr>
              <a:t>Introducción.</a:t>
            </a:r>
          </a:p>
          <a:p>
            <a:pPr marL="342900" indent="-342900"/>
            <a:r>
              <a:rPr lang="es-ES" b="1" dirty="0" smtClean="0">
                <a:solidFill>
                  <a:schemeClr val="accent6">
                    <a:lumMod val="60000"/>
                    <a:lumOff val="40000"/>
                  </a:schemeClr>
                </a:solidFill>
              </a:rPr>
              <a:t>2. Los niños que actúan como adultos</a:t>
            </a:r>
          </a:p>
          <a:p>
            <a:pPr marL="342900" indent="-342900"/>
            <a:r>
              <a:rPr lang="es-ES" dirty="0" smtClean="0"/>
              <a:t>3. Los adultos</a:t>
            </a:r>
          </a:p>
          <a:p>
            <a:pPr marL="342900" indent="-342900"/>
            <a:r>
              <a:rPr lang="es-ES" dirty="0" smtClean="0"/>
              <a:t>4. Niños no adultos</a:t>
            </a:r>
          </a:p>
          <a:p>
            <a:pPr marL="342900" indent="-342900"/>
            <a:r>
              <a:rPr lang="es-ES" dirty="0" smtClean="0"/>
              <a:t>5. Los mayores no adultos</a:t>
            </a:r>
          </a:p>
          <a:p>
            <a:pPr marL="342900" indent="-342900"/>
            <a:r>
              <a:rPr lang="es-ES" dirty="0" smtClean="0"/>
              <a:t>6. Algunos animales</a:t>
            </a:r>
          </a:p>
          <a:p>
            <a:pPr marL="342900" indent="-342900"/>
            <a:r>
              <a:rPr lang="es-ES" dirty="0" smtClean="0"/>
              <a:t>7. Los seres marginales</a:t>
            </a:r>
          </a:p>
          <a:p>
            <a:pPr marL="342900" indent="-342900"/>
            <a:r>
              <a:rPr lang="es-ES" dirty="0" smtClean="0"/>
              <a:t>8. Desequilibrios de la naturaleza</a:t>
            </a:r>
          </a:p>
          <a:p>
            <a:pPr marL="342900" indent="-342900"/>
            <a:r>
              <a:rPr lang="es-ES" dirty="0" smtClean="0"/>
              <a:t>9. Festejos desde la distancia</a:t>
            </a:r>
          </a:p>
          <a:p>
            <a:pPr marL="342900" indent="-342900"/>
            <a:r>
              <a:rPr lang="es-ES" dirty="0" smtClean="0"/>
              <a:t>10. Comunión con la naturaleza</a:t>
            </a:r>
          </a:p>
          <a:p>
            <a:pPr marL="342900" indent="-342900"/>
            <a:r>
              <a:rPr lang="es-ES" dirty="0" smtClean="0"/>
              <a:t>11. Crítica social</a:t>
            </a:r>
          </a:p>
          <a:p>
            <a:pPr marL="342900" indent="-342900"/>
            <a:r>
              <a:rPr lang="es-ES" dirty="0" smtClean="0"/>
              <a:t>12. Platero en el recuerdo</a:t>
            </a:r>
          </a:p>
          <a:p>
            <a:pPr marL="342900" indent="-342900"/>
            <a:r>
              <a:rPr lang="es-ES" dirty="0" smtClean="0"/>
              <a:t>14. Conclusiones</a:t>
            </a:r>
          </a:p>
          <a:p>
            <a:pPr marL="342900" indent="-342900"/>
            <a:endParaRPr lang="es-ES" dirty="0"/>
          </a:p>
        </p:txBody>
      </p:sp>
      <p:sp>
        <p:nvSpPr>
          <p:cNvPr id="3" name="2 CuadroTexto"/>
          <p:cNvSpPr txBox="1"/>
          <p:nvPr/>
        </p:nvSpPr>
        <p:spPr>
          <a:xfrm>
            <a:off x="3419872" y="2636912"/>
            <a:ext cx="4824536"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S" dirty="0" smtClean="0"/>
              <a:t>CAPÍTULO 7: EL LOCO</a:t>
            </a:r>
          </a:p>
          <a:p>
            <a:r>
              <a:rPr lang="es-ES" dirty="0" smtClean="0"/>
              <a:t>CAPÍTULO 32: LIBERTAD</a:t>
            </a:r>
          </a:p>
          <a:p>
            <a:r>
              <a:rPr lang="es-ES" dirty="0" smtClean="0"/>
              <a:t>CAPÍTULO 70: LOS TOROS</a:t>
            </a:r>
            <a:endParaRPr lang="es-ES" dirty="0"/>
          </a:p>
        </p:txBody>
      </p:sp>
    </p:spTree>
  </p:cSld>
  <p:clrMapOvr>
    <a:masterClrMapping/>
  </p:clrMapOvr>
  <p:transition spd="slow">
    <p:wheel spokes="2"/>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23528" y="620688"/>
            <a:ext cx="2520280" cy="59093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342900" indent="-342900">
              <a:buAutoNum type="arabicPeriod"/>
            </a:pPr>
            <a:endParaRPr lang="es-ES" dirty="0" smtClean="0"/>
          </a:p>
          <a:p>
            <a:pPr marL="342900" indent="-342900">
              <a:buAutoNum type="arabicPeriod"/>
            </a:pPr>
            <a:r>
              <a:rPr lang="es-ES" dirty="0" smtClean="0">
                <a:solidFill>
                  <a:schemeClr val="bg1"/>
                </a:solidFill>
              </a:rPr>
              <a:t>Introducción.</a:t>
            </a:r>
          </a:p>
          <a:p>
            <a:pPr marL="342900" indent="-342900"/>
            <a:r>
              <a:rPr lang="es-ES" dirty="0" smtClean="0"/>
              <a:t>2. Los niños que actúan como adultos</a:t>
            </a:r>
          </a:p>
          <a:p>
            <a:pPr marL="342900" indent="-342900"/>
            <a:r>
              <a:rPr lang="es-ES" dirty="0" smtClean="0">
                <a:solidFill>
                  <a:schemeClr val="bg1"/>
                </a:solidFill>
              </a:rPr>
              <a:t>3. Los adultos</a:t>
            </a:r>
          </a:p>
          <a:p>
            <a:pPr marL="342900" indent="-342900"/>
            <a:r>
              <a:rPr lang="es-ES" dirty="0" smtClean="0">
                <a:solidFill>
                  <a:schemeClr val="bg1"/>
                </a:solidFill>
              </a:rPr>
              <a:t>4. Niños no adultos</a:t>
            </a:r>
          </a:p>
          <a:p>
            <a:pPr marL="342900" indent="-342900"/>
            <a:r>
              <a:rPr lang="es-ES" dirty="0" smtClean="0">
                <a:solidFill>
                  <a:schemeClr val="bg1"/>
                </a:solidFill>
              </a:rPr>
              <a:t>5. Los mayores no adultos</a:t>
            </a:r>
          </a:p>
          <a:p>
            <a:pPr marL="342900" indent="-342900"/>
            <a:r>
              <a:rPr lang="es-ES" dirty="0" smtClean="0">
                <a:solidFill>
                  <a:schemeClr val="bg1"/>
                </a:solidFill>
              </a:rPr>
              <a:t>6. Algunos animales</a:t>
            </a:r>
          </a:p>
          <a:p>
            <a:pPr marL="342900" indent="-342900"/>
            <a:r>
              <a:rPr lang="es-ES" dirty="0" smtClean="0"/>
              <a:t>7. Los seres marginales</a:t>
            </a:r>
          </a:p>
          <a:p>
            <a:pPr marL="342900" indent="-342900"/>
            <a:r>
              <a:rPr lang="es-ES" dirty="0" smtClean="0">
                <a:solidFill>
                  <a:schemeClr val="bg1"/>
                </a:solidFill>
              </a:rPr>
              <a:t>8. Desequilibrios de la naturaleza</a:t>
            </a:r>
          </a:p>
          <a:p>
            <a:pPr marL="342900" indent="-342900"/>
            <a:r>
              <a:rPr lang="es-ES" dirty="0" smtClean="0">
                <a:solidFill>
                  <a:schemeClr val="bg1"/>
                </a:solidFill>
              </a:rPr>
              <a:t>9. Festejos desde la distancia</a:t>
            </a:r>
          </a:p>
          <a:p>
            <a:pPr marL="342900" indent="-342900"/>
            <a:r>
              <a:rPr lang="es-ES" dirty="0" smtClean="0">
                <a:solidFill>
                  <a:schemeClr val="bg1"/>
                </a:solidFill>
              </a:rPr>
              <a:t>10. Comunión con la naturaleza</a:t>
            </a:r>
          </a:p>
          <a:p>
            <a:pPr marL="342900" indent="-342900"/>
            <a:r>
              <a:rPr lang="es-ES" b="1" dirty="0" smtClean="0">
                <a:solidFill>
                  <a:schemeClr val="accent6">
                    <a:lumMod val="60000"/>
                    <a:lumOff val="40000"/>
                  </a:schemeClr>
                </a:solidFill>
              </a:rPr>
              <a:t>11. Crítica social</a:t>
            </a:r>
          </a:p>
          <a:p>
            <a:pPr marL="342900" indent="-342900"/>
            <a:r>
              <a:rPr lang="es-ES" dirty="0" smtClean="0"/>
              <a:t>12. Platero en el recuerdo</a:t>
            </a:r>
          </a:p>
          <a:p>
            <a:pPr marL="342900" indent="-342900"/>
            <a:r>
              <a:rPr lang="es-ES" dirty="0" smtClean="0"/>
              <a:t>14. Conclusiones</a:t>
            </a:r>
          </a:p>
          <a:p>
            <a:pPr marL="342900" indent="-342900"/>
            <a:endParaRPr lang="es-ES" dirty="0"/>
          </a:p>
        </p:txBody>
      </p:sp>
      <p:sp>
        <p:nvSpPr>
          <p:cNvPr id="3" name="2 CuadroTexto"/>
          <p:cNvSpPr txBox="1"/>
          <p:nvPr/>
        </p:nvSpPr>
        <p:spPr>
          <a:xfrm>
            <a:off x="3419872" y="2636912"/>
            <a:ext cx="4824536"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S" dirty="0" smtClean="0"/>
              <a:t>CAPÍTULO 95: EL RIO</a:t>
            </a:r>
          </a:p>
        </p:txBody>
      </p:sp>
    </p:spTree>
  </p:cSld>
  <p:clrMapOvr>
    <a:masterClrMapping/>
  </p:clrMapOvr>
  <p:transition spd="slow">
    <p:newsflash/>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85852" y="571480"/>
            <a:ext cx="6645730" cy="461665"/>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lgn="ctr"/>
            <a:r>
              <a:rPr lang="es-ES" sz="2400" dirty="0" smtClean="0">
                <a:solidFill>
                  <a:schemeClr val="accent6">
                    <a:lumMod val="40000"/>
                    <a:lumOff val="60000"/>
                  </a:schemeClr>
                </a:solidFill>
                <a:latin typeface="Bodoni MT Black" pitchFamily="18" charset="0"/>
              </a:rPr>
              <a:t>Platero y yo. Barcelona: Bruguera, 1983.</a:t>
            </a:r>
            <a:endParaRPr lang="es-ES" sz="2400" dirty="0">
              <a:solidFill>
                <a:schemeClr val="accent6">
                  <a:lumMod val="40000"/>
                  <a:lumOff val="60000"/>
                </a:schemeClr>
              </a:solidFill>
              <a:latin typeface="Bodoni MT Black" pitchFamily="18" charset="0"/>
            </a:endParaRPr>
          </a:p>
        </p:txBody>
      </p:sp>
      <p:pic>
        <p:nvPicPr>
          <p:cNvPr id="3" name="2 Imagen" descr="bruguera.png"/>
          <p:cNvPicPr>
            <a:picLocks noChangeAspect="1"/>
          </p:cNvPicPr>
          <p:nvPr/>
        </p:nvPicPr>
        <p:blipFill>
          <a:blip r:embed="rId2" cstate="print"/>
          <a:stretch>
            <a:fillRect/>
          </a:stretch>
        </p:blipFill>
        <p:spPr>
          <a:xfrm>
            <a:off x="1214414" y="1714488"/>
            <a:ext cx="3162310" cy="4812966"/>
          </a:xfrm>
          <a:prstGeom prst="rect">
            <a:avLst/>
          </a:prstGeom>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18000"/>
                            </p:stCondLst>
                            <p:childTnLst>
                              <p:par>
                                <p:cTn id="13" presetID="47" presetClass="path" presetSubtype="0" accel="50000" decel="50000" fill="hold" nodeType="afterEffect">
                                  <p:stCondLst>
                                    <p:cond delay="0"/>
                                  </p:stCondLst>
                                  <p:childTnLst>
                                    <p:animMotion origin="layout" path="M 0 0  C 0.002 0.08392  0.009 0.14387  0.016 0.14387  C 0.023 0.14387  0.029 0.08392  0.031 0  C 0.034 0.08392  0.04 0.14387  0.047 0.14387  C 0.054 0.14387  0.06 0.08392  0.062 0  C 0.065 0.08392  0.071 0.14387  0.078 0.14387  C 0.085 0.14387  0.092 0.08392  0.094 0  C 0.096 0.08392  0.102 0.14387  0.11 0.14387  C 0.116 0.14387  0.123 0.08392  0.125 0  C 0.127 0.08392  0.134 0.14387  0.141 0.14387  C 0.148 0.14387  0.154 0.08392  0.156 0  C 0.159 0.08392  0.165 0.14387  0.172 0.14387  C 0.179 0.14387  0.185 0.08392  0.188 0  C 0.19 0.08392  0.196 0.14387  0.203 0.14387  C 0.21 0.14387  0.217 0.08392  0.219 0  C 0.221 0.08392  0.227 0.14387  0.235 0.14387  C 0.242 0.14387  0.248 0.08392  0.25 0  E" pathEditMode="relative" ptsTypes="">
                                      <p:cBhvr>
                                        <p:cTn id="14" dur="2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23528" y="620688"/>
            <a:ext cx="2520280" cy="59093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342900" indent="-342900">
              <a:buAutoNum type="arabicPeriod"/>
            </a:pPr>
            <a:endParaRPr lang="es-ES" dirty="0" smtClean="0"/>
          </a:p>
          <a:p>
            <a:pPr marL="342900" indent="-342900">
              <a:buAutoNum type="arabicPeriod"/>
            </a:pPr>
            <a:r>
              <a:rPr lang="es-ES" dirty="0" smtClean="0">
                <a:solidFill>
                  <a:schemeClr val="bg1"/>
                </a:solidFill>
              </a:rPr>
              <a:t>Introducción.</a:t>
            </a:r>
          </a:p>
          <a:p>
            <a:pPr marL="342900" indent="-342900"/>
            <a:r>
              <a:rPr lang="es-ES" dirty="0" smtClean="0"/>
              <a:t>2. Los niños que actúan como adultos</a:t>
            </a:r>
          </a:p>
          <a:p>
            <a:pPr marL="342900" indent="-342900"/>
            <a:r>
              <a:rPr lang="es-ES" dirty="0" smtClean="0">
                <a:solidFill>
                  <a:schemeClr val="bg1"/>
                </a:solidFill>
              </a:rPr>
              <a:t>3. Los adultos</a:t>
            </a:r>
          </a:p>
          <a:p>
            <a:pPr marL="342900" indent="-342900"/>
            <a:r>
              <a:rPr lang="es-ES" dirty="0" smtClean="0">
                <a:solidFill>
                  <a:schemeClr val="bg1"/>
                </a:solidFill>
              </a:rPr>
              <a:t>4. Niños no adultos</a:t>
            </a:r>
          </a:p>
          <a:p>
            <a:pPr marL="342900" indent="-342900"/>
            <a:r>
              <a:rPr lang="es-ES" dirty="0" smtClean="0">
                <a:solidFill>
                  <a:schemeClr val="bg1"/>
                </a:solidFill>
              </a:rPr>
              <a:t>5. Los mayores no adultos</a:t>
            </a:r>
          </a:p>
          <a:p>
            <a:pPr marL="342900" indent="-342900"/>
            <a:r>
              <a:rPr lang="es-ES" dirty="0" smtClean="0">
                <a:solidFill>
                  <a:schemeClr val="bg1"/>
                </a:solidFill>
              </a:rPr>
              <a:t>6. Algunos animales</a:t>
            </a:r>
          </a:p>
          <a:p>
            <a:pPr marL="342900" indent="-342900"/>
            <a:r>
              <a:rPr lang="es-ES" dirty="0" smtClean="0"/>
              <a:t>7. Los seres marginales</a:t>
            </a:r>
          </a:p>
          <a:p>
            <a:pPr marL="342900" indent="-342900"/>
            <a:r>
              <a:rPr lang="es-ES" dirty="0" smtClean="0">
                <a:solidFill>
                  <a:schemeClr val="bg1"/>
                </a:solidFill>
              </a:rPr>
              <a:t>8. Desequilibrios de la naturaleza</a:t>
            </a:r>
          </a:p>
          <a:p>
            <a:pPr marL="342900" indent="-342900"/>
            <a:r>
              <a:rPr lang="es-ES" dirty="0" smtClean="0">
                <a:solidFill>
                  <a:schemeClr val="bg1"/>
                </a:solidFill>
              </a:rPr>
              <a:t>9. Festejos desde la distancia</a:t>
            </a:r>
          </a:p>
          <a:p>
            <a:pPr marL="342900" indent="-342900"/>
            <a:r>
              <a:rPr lang="es-ES" dirty="0" smtClean="0">
                <a:solidFill>
                  <a:schemeClr val="bg1"/>
                </a:solidFill>
              </a:rPr>
              <a:t>10. Comunión con la naturaleza</a:t>
            </a:r>
          </a:p>
          <a:p>
            <a:pPr marL="342900" indent="-342900"/>
            <a:r>
              <a:rPr lang="es-ES" dirty="0" smtClean="0"/>
              <a:t>11. Crítica social</a:t>
            </a:r>
          </a:p>
          <a:p>
            <a:pPr marL="342900" indent="-342900"/>
            <a:r>
              <a:rPr lang="es-ES" b="1" dirty="0" smtClean="0">
                <a:solidFill>
                  <a:schemeClr val="accent6">
                    <a:lumMod val="60000"/>
                    <a:lumOff val="40000"/>
                  </a:schemeClr>
                </a:solidFill>
              </a:rPr>
              <a:t>12. Platero en el recuerdo</a:t>
            </a:r>
          </a:p>
          <a:p>
            <a:pPr marL="342900" indent="-342900"/>
            <a:r>
              <a:rPr lang="es-ES" dirty="0" smtClean="0"/>
              <a:t>14. Conclusiones</a:t>
            </a:r>
          </a:p>
          <a:p>
            <a:pPr marL="342900" indent="-342900"/>
            <a:endParaRPr lang="es-ES" dirty="0"/>
          </a:p>
        </p:txBody>
      </p:sp>
      <p:sp>
        <p:nvSpPr>
          <p:cNvPr id="3" name="2 CuadroTexto"/>
          <p:cNvSpPr txBox="1"/>
          <p:nvPr/>
        </p:nvSpPr>
        <p:spPr>
          <a:xfrm>
            <a:off x="3419872" y="2636912"/>
            <a:ext cx="4824536"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S" dirty="0" smtClean="0"/>
              <a:t>CAPÍTULO 132: LA MUERTE DE PLATERO</a:t>
            </a:r>
          </a:p>
          <a:p>
            <a:r>
              <a:rPr lang="es-ES" dirty="0" smtClean="0"/>
              <a:t>CAPÍTULO 133: NOSTALGIA DE PLATERO</a:t>
            </a:r>
          </a:p>
          <a:p>
            <a:r>
              <a:rPr lang="es-ES" dirty="0" smtClean="0"/>
              <a:t>CAPÍTULO 135: MELANCOLÍA DE PLATERO</a:t>
            </a:r>
          </a:p>
        </p:txBody>
      </p:sp>
    </p:spTree>
  </p:cSld>
  <p:clrMapOvr>
    <a:masterClrMapping/>
  </p:clrMapOvr>
  <p:transition spd="slow">
    <p:pull dir="l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Fundación\Platero y yo\Idiomas\checosi.png"/>
          <p:cNvPicPr>
            <a:picLocks noChangeAspect="1" noChangeArrowheads="1"/>
          </p:cNvPicPr>
          <p:nvPr/>
        </p:nvPicPr>
        <p:blipFill>
          <a:blip r:embed="rId2" cstate="print"/>
          <a:srcRect/>
          <a:stretch>
            <a:fillRect/>
          </a:stretch>
        </p:blipFill>
        <p:spPr bwMode="auto">
          <a:xfrm>
            <a:off x="3643306" y="1785926"/>
            <a:ext cx="3329592" cy="4913398"/>
          </a:xfrm>
          <a:prstGeom prst="rect">
            <a:avLst/>
          </a:prstGeom>
          <a:noFill/>
        </p:spPr>
      </p:pic>
      <p:sp>
        <p:nvSpPr>
          <p:cNvPr id="3" name="2 Rectángulo"/>
          <p:cNvSpPr/>
          <p:nvPr/>
        </p:nvSpPr>
        <p:spPr>
          <a:xfrm>
            <a:off x="857224" y="428604"/>
            <a:ext cx="7929618" cy="120032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s-ES" sz="2400" dirty="0" err="1" smtClean="0">
                <a:solidFill>
                  <a:schemeClr val="accent6">
                    <a:lumMod val="40000"/>
                    <a:lumOff val="60000"/>
                  </a:schemeClr>
                </a:solidFill>
                <a:latin typeface="Bodoni MT Black" pitchFamily="18" charset="0"/>
              </a:rPr>
              <a:t>Srebron</a:t>
            </a:r>
            <a:r>
              <a:rPr lang="es-ES" sz="2400" dirty="0" smtClean="0">
                <a:solidFill>
                  <a:schemeClr val="accent6">
                    <a:lumMod val="40000"/>
                    <a:lumOff val="60000"/>
                  </a:schemeClr>
                </a:solidFill>
                <a:latin typeface="Bodoni MT Black" pitchFamily="18" charset="0"/>
              </a:rPr>
              <a:t> i </a:t>
            </a:r>
            <a:r>
              <a:rPr lang="es-ES" sz="2400" dirty="0" err="1" smtClean="0">
                <a:solidFill>
                  <a:schemeClr val="accent6">
                    <a:lumMod val="40000"/>
                    <a:lumOff val="60000"/>
                  </a:schemeClr>
                </a:solidFill>
                <a:latin typeface="Bodoni MT Black" pitchFamily="18" charset="0"/>
              </a:rPr>
              <a:t>Ja</a:t>
            </a:r>
            <a:r>
              <a:rPr lang="es-ES" sz="2400" dirty="0" smtClean="0">
                <a:solidFill>
                  <a:schemeClr val="accent6">
                    <a:lumMod val="40000"/>
                    <a:lumOff val="60000"/>
                  </a:schemeClr>
                </a:solidFill>
                <a:latin typeface="Bodoni MT Black" pitchFamily="18" charset="0"/>
              </a:rPr>
              <a:t>. </a:t>
            </a:r>
            <a:r>
              <a:rPr lang="es-ES" sz="2400" dirty="0" err="1" smtClean="0">
                <a:solidFill>
                  <a:schemeClr val="accent6">
                    <a:lumMod val="40000"/>
                    <a:lumOff val="60000"/>
                  </a:schemeClr>
                </a:solidFill>
                <a:latin typeface="Bodoni MT Black" pitchFamily="18" charset="0"/>
              </a:rPr>
              <a:t>Przelozyl</a:t>
            </a:r>
            <a:r>
              <a:rPr lang="es-ES" sz="2400" dirty="0" smtClean="0">
                <a:solidFill>
                  <a:schemeClr val="accent6">
                    <a:lumMod val="40000"/>
                    <a:lumOff val="60000"/>
                  </a:schemeClr>
                </a:solidFill>
                <a:latin typeface="Bodoni MT Black" pitchFamily="18" charset="0"/>
              </a:rPr>
              <a:t> </a:t>
            </a:r>
            <a:r>
              <a:rPr lang="es-ES" sz="2400" dirty="0" err="1" smtClean="0">
                <a:solidFill>
                  <a:schemeClr val="accent6">
                    <a:lumMod val="40000"/>
                    <a:lumOff val="60000"/>
                  </a:schemeClr>
                </a:solidFill>
                <a:latin typeface="Bodoni MT Black" pitchFamily="18" charset="0"/>
              </a:rPr>
              <a:t>Florian</a:t>
            </a:r>
            <a:r>
              <a:rPr lang="es-ES" sz="2400" dirty="0" smtClean="0">
                <a:solidFill>
                  <a:schemeClr val="accent6">
                    <a:lumMod val="40000"/>
                    <a:lumOff val="60000"/>
                  </a:schemeClr>
                </a:solidFill>
                <a:latin typeface="Bodoni MT Black" pitchFamily="18" charset="0"/>
              </a:rPr>
              <a:t> </a:t>
            </a:r>
            <a:r>
              <a:rPr lang="es-ES" sz="2400" dirty="0" err="1" smtClean="0">
                <a:solidFill>
                  <a:schemeClr val="accent6">
                    <a:lumMod val="40000"/>
                    <a:lumOff val="60000"/>
                  </a:schemeClr>
                </a:solidFill>
                <a:latin typeface="Bodoni MT Black" pitchFamily="18" charset="0"/>
              </a:rPr>
              <a:t>Smieja</a:t>
            </a:r>
            <a:r>
              <a:rPr lang="es-ES" sz="2400" dirty="0" smtClean="0">
                <a:solidFill>
                  <a:schemeClr val="accent6">
                    <a:lumMod val="40000"/>
                    <a:lumOff val="60000"/>
                  </a:schemeClr>
                </a:solidFill>
                <a:latin typeface="Bodoni MT Black" pitchFamily="18" charset="0"/>
              </a:rPr>
              <a:t>. </a:t>
            </a:r>
            <a:r>
              <a:rPr lang="es-ES" sz="2400" dirty="0" err="1" smtClean="0">
                <a:solidFill>
                  <a:schemeClr val="accent6">
                    <a:lumMod val="40000"/>
                    <a:lumOff val="60000"/>
                  </a:schemeClr>
                </a:solidFill>
                <a:latin typeface="Bodoni MT Black" pitchFamily="18" charset="0"/>
              </a:rPr>
              <a:t>Okladka</a:t>
            </a:r>
            <a:r>
              <a:rPr lang="es-ES" sz="2400" dirty="0" smtClean="0">
                <a:solidFill>
                  <a:schemeClr val="accent6">
                    <a:lumMod val="40000"/>
                    <a:lumOff val="60000"/>
                  </a:schemeClr>
                </a:solidFill>
                <a:latin typeface="Bodoni MT Black" pitchFamily="18" charset="0"/>
              </a:rPr>
              <a:t> i </a:t>
            </a:r>
            <a:r>
              <a:rPr lang="es-ES" sz="2400" dirty="0" err="1" smtClean="0">
                <a:solidFill>
                  <a:schemeClr val="accent6">
                    <a:lumMod val="40000"/>
                    <a:lumOff val="60000"/>
                  </a:schemeClr>
                </a:solidFill>
                <a:latin typeface="Bodoni MT Black" pitchFamily="18" charset="0"/>
              </a:rPr>
              <a:t>rysunki</a:t>
            </a:r>
            <a:r>
              <a:rPr lang="es-ES" sz="2400" dirty="0" smtClean="0">
                <a:solidFill>
                  <a:schemeClr val="accent6">
                    <a:lumMod val="40000"/>
                    <a:lumOff val="60000"/>
                  </a:schemeClr>
                </a:solidFill>
                <a:latin typeface="Bodoni MT Black" pitchFamily="18" charset="0"/>
              </a:rPr>
              <a:t> </a:t>
            </a:r>
            <a:r>
              <a:rPr lang="es-ES" sz="2400" dirty="0" err="1" smtClean="0">
                <a:solidFill>
                  <a:schemeClr val="accent6">
                    <a:lumMod val="40000"/>
                    <a:lumOff val="60000"/>
                  </a:schemeClr>
                </a:solidFill>
                <a:latin typeface="Bodoni MT Black" pitchFamily="18" charset="0"/>
              </a:rPr>
              <a:t>Zygmunta</a:t>
            </a:r>
            <a:r>
              <a:rPr lang="es-ES" sz="2400" dirty="0" smtClean="0">
                <a:solidFill>
                  <a:schemeClr val="accent6">
                    <a:lumMod val="40000"/>
                    <a:lumOff val="60000"/>
                  </a:schemeClr>
                </a:solidFill>
                <a:latin typeface="Bodoni MT Black" pitchFamily="18" charset="0"/>
              </a:rPr>
              <a:t> </a:t>
            </a:r>
            <a:r>
              <a:rPr lang="es-ES" sz="2400" dirty="0" err="1" smtClean="0">
                <a:solidFill>
                  <a:schemeClr val="accent6">
                    <a:lumMod val="40000"/>
                    <a:lumOff val="60000"/>
                  </a:schemeClr>
                </a:solidFill>
                <a:latin typeface="Bodoni MT Black" pitchFamily="18" charset="0"/>
              </a:rPr>
              <a:t>Turkiewicza</a:t>
            </a:r>
            <a:r>
              <a:rPr lang="es-ES" sz="2400" dirty="0" smtClean="0">
                <a:solidFill>
                  <a:schemeClr val="accent6">
                    <a:lumMod val="40000"/>
                    <a:lumOff val="60000"/>
                  </a:schemeClr>
                </a:solidFill>
                <a:latin typeface="Bodoni MT Black" pitchFamily="18" charset="0"/>
              </a:rPr>
              <a:t>. London </a:t>
            </a:r>
            <a:r>
              <a:rPr lang="en-US" sz="2400" dirty="0" smtClean="0">
                <a:solidFill>
                  <a:schemeClr val="accent6">
                    <a:lumMod val="40000"/>
                    <a:lumOff val="60000"/>
                  </a:schemeClr>
                </a:solidFill>
                <a:latin typeface="Bodoni MT Black" pitchFamily="18" charset="0"/>
              </a:rPr>
              <a:t>Great Britain, Poets and Painters Press, 1984.</a:t>
            </a:r>
            <a:endParaRPr lang="es-ES" sz="2400" dirty="0">
              <a:solidFill>
                <a:schemeClr val="accent6">
                  <a:lumMod val="40000"/>
                  <a:lumOff val="60000"/>
                </a:schemeClr>
              </a:solidFill>
              <a:latin typeface="Bodoni MT Black" pitchFamily="18" charset="0"/>
            </a:endParaRPr>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3"/>
                                        </p:tgtEl>
                                        <p:attrNameLst>
                                          <p:attrName>r</p:attrName>
                                        </p:attrNameLst>
                                      </p:cBhvr>
                                    </p:animRot>
                                  </p:childTnLst>
                                </p:cTn>
                              </p:par>
                            </p:childTnLst>
                          </p:cTn>
                        </p:par>
                        <p:par>
                          <p:cTn id="7" fill="hold">
                            <p:stCondLst>
                              <p:cond delay="2000"/>
                            </p:stCondLst>
                            <p:childTnLst>
                              <p:par>
                                <p:cTn id="8" presetID="29" presetClass="entr" presetSubtype="0" fill="hold" nodeType="afterEffect">
                                  <p:stCondLst>
                                    <p:cond delay="0"/>
                                  </p:stCondLst>
                                  <p:childTnLst>
                                    <p:set>
                                      <p:cBhvr>
                                        <p:cTn id="9" dur="1" fill="hold">
                                          <p:stCondLst>
                                            <p:cond delay="0"/>
                                          </p:stCondLst>
                                        </p:cTn>
                                        <p:tgtEl>
                                          <p:spTgt spid="1026"/>
                                        </p:tgtEl>
                                        <p:attrNameLst>
                                          <p:attrName>style.visibility</p:attrName>
                                        </p:attrNameLst>
                                      </p:cBhvr>
                                      <p:to>
                                        <p:strVal val="visible"/>
                                      </p:to>
                                    </p:set>
                                    <p:anim calcmode="lin" valueType="num">
                                      <p:cBhvr>
                                        <p:cTn id="10" dur="2000" fill="hold"/>
                                        <p:tgtEl>
                                          <p:spTgt spid="1026"/>
                                        </p:tgtEl>
                                        <p:attrNameLst>
                                          <p:attrName>ppt_x</p:attrName>
                                        </p:attrNameLst>
                                      </p:cBhvr>
                                      <p:tavLst>
                                        <p:tav tm="0">
                                          <p:val>
                                            <p:strVal val="#ppt_x-.2"/>
                                          </p:val>
                                        </p:tav>
                                        <p:tav tm="100000">
                                          <p:val>
                                            <p:strVal val="#ppt_x"/>
                                          </p:val>
                                        </p:tav>
                                      </p:tavLst>
                                    </p:anim>
                                    <p:anim calcmode="lin" valueType="num">
                                      <p:cBhvr>
                                        <p:cTn id="11" dur="20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12"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57224" y="428604"/>
            <a:ext cx="7572428" cy="830997"/>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s-ES" sz="2400" dirty="0" smtClean="0">
                <a:solidFill>
                  <a:schemeClr val="accent6">
                    <a:lumMod val="40000"/>
                    <a:lumOff val="60000"/>
                  </a:schemeClr>
                </a:solidFill>
                <a:latin typeface="Bodoni MT Black" pitchFamily="18" charset="0"/>
              </a:rPr>
              <a:t>Si Platero at </a:t>
            </a:r>
            <a:r>
              <a:rPr lang="es-ES" sz="2400" dirty="0" err="1" smtClean="0">
                <a:solidFill>
                  <a:schemeClr val="accent6">
                    <a:lumMod val="40000"/>
                    <a:lumOff val="60000"/>
                  </a:schemeClr>
                </a:solidFill>
                <a:latin typeface="Bodoni MT Black" pitchFamily="18" charset="0"/>
              </a:rPr>
              <a:t>ako</a:t>
            </a:r>
            <a:r>
              <a:rPr lang="es-ES" sz="2400" dirty="0" smtClean="0">
                <a:solidFill>
                  <a:schemeClr val="accent6">
                    <a:lumMod val="40000"/>
                    <a:lumOff val="60000"/>
                  </a:schemeClr>
                </a:solidFill>
                <a:latin typeface="Bodoni MT Black" pitchFamily="18" charset="0"/>
              </a:rPr>
              <a:t>: </a:t>
            </a:r>
            <a:r>
              <a:rPr lang="es-ES" sz="2400" dirty="0" err="1" smtClean="0">
                <a:solidFill>
                  <a:schemeClr val="accent6">
                    <a:lumMod val="40000"/>
                    <a:lumOff val="60000"/>
                  </a:schemeClr>
                </a:solidFill>
                <a:latin typeface="Bodoni MT Black" pitchFamily="18" charset="0"/>
              </a:rPr>
              <a:t>elehiyang</a:t>
            </a:r>
            <a:r>
              <a:rPr lang="es-ES" sz="2400" dirty="0" smtClean="0">
                <a:solidFill>
                  <a:schemeClr val="accent6">
                    <a:lumMod val="40000"/>
                    <a:lumOff val="60000"/>
                  </a:schemeClr>
                </a:solidFill>
                <a:latin typeface="Bodoni MT Black" pitchFamily="18" charset="0"/>
              </a:rPr>
              <a:t> </a:t>
            </a:r>
            <a:r>
              <a:rPr lang="es-ES" sz="2400" dirty="0" err="1" smtClean="0">
                <a:solidFill>
                  <a:schemeClr val="accent6">
                    <a:lumMod val="40000"/>
                    <a:lumOff val="60000"/>
                  </a:schemeClr>
                </a:solidFill>
                <a:latin typeface="Bodoni MT Black" pitchFamily="18" charset="0"/>
              </a:rPr>
              <a:t>Andalusa</a:t>
            </a:r>
            <a:r>
              <a:rPr lang="es-ES" sz="2400" dirty="0" smtClean="0">
                <a:solidFill>
                  <a:schemeClr val="accent6">
                    <a:lumMod val="40000"/>
                    <a:lumOff val="60000"/>
                  </a:schemeClr>
                </a:solidFill>
                <a:latin typeface="Bodoni MT Black" pitchFamily="18" charset="0"/>
              </a:rPr>
              <a:t>. Manila, </a:t>
            </a:r>
            <a:r>
              <a:rPr lang="es-ES" sz="2400" dirty="0" err="1" smtClean="0">
                <a:solidFill>
                  <a:schemeClr val="accent6">
                    <a:lumMod val="40000"/>
                    <a:lumOff val="60000"/>
                  </a:schemeClr>
                </a:solidFill>
                <a:latin typeface="Bodoni MT Black" pitchFamily="18" charset="0"/>
              </a:rPr>
              <a:t>Philippines</a:t>
            </a:r>
            <a:r>
              <a:rPr lang="es-ES" sz="2400" dirty="0" smtClean="0">
                <a:solidFill>
                  <a:schemeClr val="accent6">
                    <a:lumMod val="40000"/>
                    <a:lumOff val="60000"/>
                  </a:schemeClr>
                </a:solidFill>
                <a:latin typeface="Bodoni MT Black" pitchFamily="18" charset="0"/>
              </a:rPr>
              <a:t>: </a:t>
            </a:r>
            <a:r>
              <a:rPr lang="es-ES" sz="2400" dirty="0" err="1" smtClean="0">
                <a:solidFill>
                  <a:schemeClr val="accent6">
                    <a:lumMod val="40000"/>
                    <a:lumOff val="60000"/>
                  </a:schemeClr>
                </a:solidFill>
                <a:latin typeface="Bodoni MT Black" pitchFamily="18" charset="0"/>
              </a:rPr>
              <a:t>National</a:t>
            </a:r>
            <a:r>
              <a:rPr lang="es-ES" sz="2400" dirty="0" smtClean="0">
                <a:solidFill>
                  <a:schemeClr val="accent6">
                    <a:lumMod val="40000"/>
                    <a:lumOff val="60000"/>
                  </a:schemeClr>
                </a:solidFill>
                <a:latin typeface="Bodoni MT Black" pitchFamily="18" charset="0"/>
              </a:rPr>
              <a:t> </a:t>
            </a:r>
            <a:r>
              <a:rPr lang="es-ES" sz="2400" dirty="0" err="1" smtClean="0">
                <a:solidFill>
                  <a:schemeClr val="accent6">
                    <a:lumMod val="40000"/>
                    <a:lumOff val="60000"/>
                  </a:schemeClr>
                </a:solidFill>
                <a:latin typeface="Bodoni MT Black" pitchFamily="18" charset="0"/>
              </a:rPr>
              <a:t>Book</a:t>
            </a:r>
            <a:r>
              <a:rPr lang="es-ES" sz="2400" dirty="0" smtClean="0">
                <a:solidFill>
                  <a:schemeClr val="accent6">
                    <a:lumMod val="40000"/>
                    <a:lumOff val="60000"/>
                  </a:schemeClr>
                </a:solidFill>
                <a:latin typeface="Bodoni MT Black" pitchFamily="18" charset="0"/>
              </a:rPr>
              <a:t> </a:t>
            </a:r>
            <a:r>
              <a:rPr lang="es-ES" sz="2400" dirty="0" err="1" smtClean="0">
                <a:solidFill>
                  <a:schemeClr val="accent6">
                    <a:lumMod val="40000"/>
                    <a:lumOff val="60000"/>
                  </a:schemeClr>
                </a:solidFill>
                <a:latin typeface="Bodoni MT Black" pitchFamily="18" charset="0"/>
              </a:rPr>
              <a:t>Store</a:t>
            </a:r>
            <a:r>
              <a:rPr lang="es-ES" sz="2400" dirty="0" smtClean="0">
                <a:solidFill>
                  <a:schemeClr val="accent6">
                    <a:lumMod val="40000"/>
                    <a:lumOff val="60000"/>
                  </a:schemeClr>
                </a:solidFill>
                <a:latin typeface="Bodoni MT Black" pitchFamily="18" charset="0"/>
              </a:rPr>
              <a:t>, 1985.</a:t>
            </a:r>
            <a:endParaRPr lang="es-ES" sz="2400" dirty="0">
              <a:solidFill>
                <a:schemeClr val="accent6">
                  <a:lumMod val="40000"/>
                  <a:lumOff val="60000"/>
                </a:schemeClr>
              </a:solidFill>
              <a:latin typeface="Bodoni MT Black" pitchFamily="18" charset="0"/>
            </a:endParaRPr>
          </a:p>
        </p:txBody>
      </p:sp>
      <p:pic>
        <p:nvPicPr>
          <p:cNvPr id="3" name="2 Imagen" descr="filipino1.jpg"/>
          <p:cNvPicPr>
            <a:picLocks noChangeAspect="1"/>
          </p:cNvPicPr>
          <p:nvPr/>
        </p:nvPicPr>
        <p:blipFill>
          <a:blip r:embed="rId2" cstate="print"/>
          <a:stretch>
            <a:fillRect/>
          </a:stretch>
        </p:blipFill>
        <p:spPr>
          <a:xfrm rot="1219047">
            <a:off x="3315532" y="1852182"/>
            <a:ext cx="2811796" cy="4376621"/>
          </a:xfrm>
          <a:prstGeom prst="rect">
            <a:avLst/>
          </a:prstGeom>
        </p:spPr>
      </p:pic>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37"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anim calcmode="lin" valueType="num">
                                      <p:cBhvr>
                                        <p:cTn id="14" dur="2000" fill="hold"/>
                                        <p:tgtEl>
                                          <p:spTgt spid="3"/>
                                        </p:tgtEl>
                                        <p:attrNameLst>
                                          <p:attrName>ppt_x</p:attrName>
                                        </p:attrNameLst>
                                      </p:cBhvr>
                                      <p:tavLst>
                                        <p:tav tm="0">
                                          <p:val>
                                            <p:strVal val="#ppt_x"/>
                                          </p:val>
                                        </p:tav>
                                        <p:tav tm="100000">
                                          <p:val>
                                            <p:strVal val="#ppt_x"/>
                                          </p:val>
                                        </p:tav>
                                      </p:tavLst>
                                    </p:anim>
                                    <p:anim calcmode="lin" valueType="num">
                                      <p:cBhvr>
                                        <p:cTn id="15" dur="1800" decel="100000" fill="hold"/>
                                        <p:tgtEl>
                                          <p:spTgt spid="3"/>
                                        </p:tgtEl>
                                        <p:attrNameLst>
                                          <p:attrName>ppt_y</p:attrName>
                                        </p:attrNameLst>
                                      </p:cBhvr>
                                      <p:tavLst>
                                        <p:tav tm="0">
                                          <p:val>
                                            <p:strVal val="#ppt_y+1"/>
                                          </p:val>
                                        </p:tav>
                                        <p:tav tm="100000">
                                          <p:val>
                                            <p:strVal val="#ppt_y-.03"/>
                                          </p:val>
                                        </p:tav>
                                      </p:tavLst>
                                    </p:anim>
                                    <p:anim calcmode="lin" valueType="num">
                                      <p:cBhvr>
                                        <p:cTn id="16" dur="200" accel="100000" fill="hold">
                                          <p:stCondLst>
                                            <p:cond delay="18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00034" y="214290"/>
            <a:ext cx="6440866" cy="461665"/>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lgn="ctr"/>
            <a:r>
              <a:rPr lang="es-ES" sz="2400" dirty="0" smtClean="0">
                <a:solidFill>
                  <a:schemeClr val="accent6">
                    <a:lumMod val="40000"/>
                    <a:lumOff val="60000"/>
                  </a:schemeClr>
                </a:solidFill>
                <a:latin typeface="Bodoni MT Black" pitchFamily="18" charset="0"/>
              </a:rPr>
              <a:t>Platero y yo. Madrid: Anaya, D.L. 1986.</a:t>
            </a:r>
            <a:endParaRPr lang="es-ES" sz="2400" dirty="0">
              <a:solidFill>
                <a:schemeClr val="accent6">
                  <a:lumMod val="40000"/>
                  <a:lumOff val="60000"/>
                </a:schemeClr>
              </a:solidFill>
              <a:latin typeface="Bodoni MT Black" pitchFamily="18" charset="0"/>
            </a:endParaRPr>
          </a:p>
        </p:txBody>
      </p:sp>
      <p:pic>
        <p:nvPicPr>
          <p:cNvPr id="3" name="2 Imagen" descr="anaya86.png"/>
          <p:cNvPicPr>
            <a:picLocks noChangeAspect="1"/>
          </p:cNvPicPr>
          <p:nvPr/>
        </p:nvPicPr>
        <p:blipFill>
          <a:blip r:embed="rId2" cstate="print"/>
          <a:stretch>
            <a:fillRect/>
          </a:stretch>
        </p:blipFill>
        <p:spPr>
          <a:xfrm rot="687471">
            <a:off x="3527252" y="1258960"/>
            <a:ext cx="3823917" cy="4969151"/>
          </a:xfrm>
          <a:prstGeom prst="rect">
            <a:avLst/>
          </a:prstGeom>
        </p:spPr>
      </p:pic>
    </p:spTree>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afterEffect">
                                  <p:stCondLst>
                                    <p:cond delay="0"/>
                                  </p:stCondLst>
                                  <p:childTnLst>
                                    <p:animMotion origin="layout" path="M -8.33333E-7 6.91027E-6 C -0.00434 0.00116 -0.00903 0.00093 -0.01302 0.00348 C -0.01476 0.00463 -0.01545 0.00741 -0.01701 0.0088 C -0.02118 0.01273 -0.02361 0.01273 -0.02864 0.01388 C -0.03038 0.0162 -0.03177 0.0192 -0.03385 0.02082 C -0.03785 0.02406 -0.04479 0.02568 -0.04948 0.02776 C -0.05312 0.02938 -0.05625 0.03285 -0.05972 0.0347 C -0.06302 0.04649 -0.05816 0.03262 -0.06753 0.04325 C -0.06857 0.04441 -0.06788 0.04719 -0.06892 0.04857 C -0.06927 0.04904 -0.07986 0.05528 -0.08194 0.05713 C -0.08576 0.06476 -0.08889 0.07147 -0.09357 0.07795 C -0.09653 0.09367 -0.0993 0.10917 -0.1026 0.12443 C -0.10104 0.15889 -0.10208 0.19381 -0.07274 0.20422 C -0.06024 0.21555 -0.03264 0.21486 -0.01701 0.21809 C -0.00017 0.21694 0.01684 0.21624 0.03368 0.21462 C 0.04323 0.2137 0.05382 0.20792 0.06354 0.20584 C 0.08334 0.19265 0.10834 0.18918 0.12986 0.1834 C 0.14236 0.17993 0.15365 0.17508 0.16615 0.173 C 0.18056 0.16745 0.19531 0.16791 0.21024 0.16606 C 0.22656 0.16698 0.26198 0.16328 0.28559 0.17138 C 0.29167 0.17346 0.29792 0.17577 0.30382 0.17832 C 0.30764 0.17993 0.31163 0.18178 0.31545 0.1834 C 0.31684 0.1841 0.31945 0.18525 0.31945 0.18525 C 0.32709 0.19265 0.33611 0.19427 0.3441 0.20075 C 0.3566 0.21092 0.34531 0.2056 0.35452 0.2093 C 0.36406 0.22202 0.3592 0.21717 0.36875 0.22503 C 0.37604 0.23937 0.37136 0.23313 0.38299 0.24376 C 0.38438 0.24654 0.38542 0.25001 0.38698 0.25255 C 0.39063 0.2581 0.39861 0.26805 0.39861 0.26805 C 0.40191 0.28007 0.41684 0.29742 0.41684 0.29742 C 0.42084 0.3106 0.4224 0.31731 0.42847 0.33049 C 0.42986 0.33326 0.43247 0.33881 0.43247 0.33881 C 0.43386 0.34853 0.4349 0.35292 0.44028 0.35963 C 0.44063 0.36171 0.4408 0.36333 0.44149 0.36495 C 0.44219 0.36703 0.44358 0.36842 0.4441 0.37004 C 0.45 0.39131 0.43906 0.36495 0.44931 0.38738 C 0.45035 0.39918 0.45018 0.40311 0.45452 0.4119 C 0.45747 0.43317 0.46077 0.45537 0.46875 0.47387 C 0.47014 0.49284 0.47361 0.51041 0.47518 0.52938 C 0.47518 0.53077 0.48334 0.62258 0.47518 0.6538 C 0.47413 0.67716 0.47118 0.70283 0.46094 0.72318 C 0.4566 0.74099 0.44809 0.75417 0.43507 0.76111 C 0.42882 0.76943 0.425 0.77152 0.41684 0.77475 C 0.41059 0.78308 0.40538 0.78447 0.3974 0.78863 C 0.39479 0.79834 0.39809 0.79094 0.38959 0.7958 C 0.38715 0.79672 0.38524 0.79927 0.38299 0.80112 C 0.38177 0.80158 0.38038 0.80204 0.37917 0.80251 C 0.37639 0.80482 0.37292 0.80528 0.37014 0.80782 C 0.36893 0.80921 0.36893 0.81222 0.36754 0.81291 C 0.36389 0.81476 0.35972 0.8143 0.35573 0.81476 C 0.34965 0.82286 0.33577 0.82933 0.32726 0.83188 C 0.31875 0.83881 0.30972 0.84483 0.3 0.8476 C 0.29445 0.85246 0.28837 0.85269 0.28177 0.85477 C 0.27344 0.86171 0.26042 0.86541 0.25313 0.87165 C 0.24827 0.87628 0.24479 0.87744 0.23889 0.87882 C 0.23108 0.88599 0.22084 0.88854 0.21163 0.89108 C 0.1882 0.89039 0.16493 0.89085 0.14149 0.88923 C 0.13212 0.88854 0.12257 0.88044 0.11285 0.87882 C 0.11077 0.87767 0.10868 0.87605 0.10643 0.87535 C 0.10156 0.8735 0.09531 0.8735 0.1 0.8735 " pathEditMode="relative" ptsTypes="fffffffffffffffffffffffffffffffffffffffffffffffffffffffffffA">
                                      <p:cBhvr>
                                        <p:cTn id="6" dur="2000" fill="hold"/>
                                        <p:tgtEl>
                                          <p:spTgt spid="2"/>
                                        </p:tgtEl>
                                        <p:attrNameLst>
                                          <p:attrName>ppt_x</p:attrName>
                                          <p:attrName>ppt_y</p:attrName>
                                        </p:attrNameLst>
                                      </p:cBhvr>
                                    </p:animMotion>
                                  </p:childTnLst>
                                </p:cTn>
                              </p:par>
                            </p:childTnLst>
                          </p:cTn>
                        </p:par>
                        <p:par>
                          <p:cTn id="7" fill="hold">
                            <p:stCondLst>
                              <p:cond delay="2000"/>
                            </p:stCondLst>
                            <p:childTnLst>
                              <p:par>
                                <p:cTn id="8" presetID="1" presetClass="path" presetSubtype="0" accel="50000" decel="50000" fill="hold" nodeType="afterEffect">
                                  <p:stCondLst>
                                    <p:cond delay="0"/>
                                  </p:stCondLst>
                                  <p:childTnLst>
                                    <p:animMotion origin="layout" path="M -0.03281 -0.11934 C 0.03611 -0.11934 0.09219 -0.04464 0.09219 0.04718 C 0.09219 0.13899 0.03611 0.21369 -0.03281 0.21369 C -0.10173 0.21369 -0.15781 0.13899 -0.15781 0.04718 C -0.15781 -0.04464 -0.10173 -0.11934 -0.03281 -0.11934 Z " pathEditMode="relative" rAng="0" ptsTypes="fffff">
                                      <p:cBhvr>
                                        <p:cTn id="9" dur="2000" fill="hold"/>
                                        <p:tgtEl>
                                          <p:spTgt spid="3"/>
                                        </p:tgtEl>
                                        <p:attrNameLst>
                                          <p:attrName>ppt_x</p:attrName>
                                          <p:attrName>ppt_y</p:attrName>
                                        </p:attrNameLst>
                                      </p:cBhvr>
                                      <p:rCtr x="0" y="1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23528" y="620688"/>
            <a:ext cx="2520280" cy="59093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342900" indent="-342900">
              <a:buAutoNum type="arabicPeriod"/>
            </a:pPr>
            <a:endParaRPr lang="es-ES" dirty="0" smtClean="0"/>
          </a:p>
          <a:p>
            <a:pPr marL="342900" indent="-342900">
              <a:buAutoNum type="arabicPeriod"/>
            </a:pPr>
            <a:r>
              <a:rPr lang="es-ES" dirty="0" smtClean="0">
                <a:solidFill>
                  <a:schemeClr val="bg1"/>
                </a:solidFill>
              </a:rPr>
              <a:t>Introducción.</a:t>
            </a:r>
          </a:p>
          <a:p>
            <a:pPr marL="342900" indent="-342900"/>
            <a:r>
              <a:rPr lang="es-ES" dirty="0" smtClean="0"/>
              <a:t>2. Los niños que actúan como adultos</a:t>
            </a:r>
          </a:p>
          <a:p>
            <a:pPr marL="342900" indent="-342900"/>
            <a:r>
              <a:rPr lang="es-ES" dirty="0" smtClean="0">
                <a:solidFill>
                  <a:schemeClr val="bg1"/>
                </a:solidFill>
              </a:rPr>
              <a:t>3. Los adultos</a:t>
            </a:r>
          </a:p>
          <a:p>
            <a:pPr marL="342900" indent="-342900"/>
            <a:r>
              <a:rPr lang="es-ES" dirty="0" smtClean="0">
                <a:solidFill>
                  <a:schemeClr val="bg1"/>
                </a:solidFill>
              </a:rPr>
              <a:t>4. Niños no adultos</a:t>
            </a:r>
          </a:p>
          <a:p>
            <a:pPr marL="342900" indent="-342900"/>
            <a:r>
              <a:rPr lang="es-ES" dirty="0" smtClean="0">
                <a:solidFill>
                  <a:schemeClr val="bg1"/>
                </a:solidFill>
              </a:rPr>
              <a:t>5. Los mayores no adultos</a:t>
            </a:r>
          </a:p>
          <a:p>
            <a:pPr marL="342900" indent="-342900"/>
            <a:r>
              <a:rPr lang="es-ES" dirty="0" smtClean="0">
                <a:solidFill>
                  <a:schemeClr val="bg1"/>
                </a:solidFill>
              </a:rPr>
              <a:t>6. Algunos animales</a:t>
            </a:r>
          </a:p>
          <a:p>
            <a:pPr marL="342900" indent="-342900"/>
            <a:r>
              <a:rPr lang="es-ES" dirty="0" smtClean="0"/>
              <a:t>7. Los seres marginales</a:t>
            </a:r>
          </a:p>
          <a:p>
            <a:pPr marL="342900" indent="-342900"/>
            <a:r>
              <a:rPr lang="es-ES" dirty="0" smtClean="0">
                <a:solidFill>
                  <a:schemeClr val="bg1"/>
                </a:solidFill>
              </a:rPr>
              <a:t>8. Desequilibrios de la naturaleza</a:t>
            </a:r>
          </a:p>
          <a:p>
            <a:pPr marL="342900" indent="-342900"/>
            <a:r>
              <a:rPr lang="es-ES" dirty="0" smtClean="0">
                <a:solidFill>
                  <a:schemeClr val="bg1"/>
                </a:solidFill>
              </a:rPr>
              <a:t>9. Festejos desde la distancia</a:t>
            </a:r>
          </a:p>
          <a:p>
            <a:pPr marL="342900" indent="-342900"/>
            <a:r>
              <a:rPr lang="es-ES" dirty="0" smtClean="0">
                <a:solidFill>
                  <a:schemeClr val="bg1"/>
                </a:solidFill>
              </a:rPr>
              <a:t>10. Comunión con la naturaleza</a:t>
            </a:r>
          </a:p>
          <a:p>
            <a:pPr marL="342900" indent="-342900"/>
            <a:r>
              <a:rPr lang="es-ES" dirty="0" smtClean="0"/>
              <a:t>11. Crítica social</a:t>
            </a:r>
          </a:p>
          <a:p>
            <a:pPr marL="342900" indent="-342900"/>
            <a:r>
              <a:rPr lang="es-ES" dirty="0" smtClean="0"/>
              <a:t>12. Platero en el recuerdo</a:t>
            </a:r>
          </a:p>
          <a:p>
            <a:pPr marL="342900" indent="-342900"/>
            <a:r>
              <a:rPr lang="es-ES" b="1" dirty="0" smtClean="0">
                <a:solidFill>
                  <a:schemeClr val="accent6">
                    <a:lumMod val="60000"/>
                    <a:lumOff val="40000"/>
                  </a:schemeClr>
                </a:solidFill>
              </a:rPr>
              <a:t>14. Conclusiones</a:t>
            </a:r>
          </a:p>
          <a:p>
            <a:pPr marL="342900" indent="-342900"/>
            <a:endParaRPr lang="es-ES" dirty="0"/>
          </a:p>
        </p:txBody>
      </p:sp>
      <p:pic>
        <p:nvPicPr>
          <p:cNvPr id="94210" name="Picture 2" descr="K:\Fundación\Platero y yo\CASA.png"/>
          <p:cNvPicPr>
            <a:picLocks noChangeAspect="1" noChangeArrowheads="1"/>
          </p:cNvPicPr>
          <p:nvPr/>
        </p:nvPicPr>
        <p:blipFill>
          <a:blip r:embed="rId2" cstate="print"/>
          <a:srcRect/>
          <a:stretch>
            <a:fillRect/>
          </a:stretch>
        </p:blipFill>
        <p:spPr bwMode="auto">
          <a:xfrm>
            <a:off x="3252788" y="2922264"/>
            <a:ext cx="5483808" cy="3603080"/>
          </a:xfrm>
          <a:prstGeom prst="rect">
            <a:avLst/>
          </a:prstGeom>
          <a:noFill/>
        </p:spPr>
      </p:pic>
      <p:sp>
        <p:nvSpPr>
          <p:cNvPr id="5" name="4 CuadroTexto"/>
          <p:cNvSpPr txBox="1"/>
          <p:nvPr/>
        </p:nvSpPr>
        <p:spPr>
          <a:xfrm>
            <a:off x="3059832" y="620688"/>
            <a:ext cx="5842452" cy="193899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ES" sz="2400" dirty="0" smtClean="0">
                <a:latin typeface="Bodoni MT Black" pitchFamily="18" charset="0"/>
              </a:rPr>
              <a:t>PLATERO Y YO:</a:t>
            </a:r>
          </a:p>
          <a:p>
            <a:pPr algn="ctr"/>
            <a:r>
              <a:rPr lang="es-ES" sz="2400" dirty="0" smtClean="0">
                <a:latin typeface="Bodoni MT Black" pitchFamily="18" charset="0"/>
              </a:rPr>
              <a:t>DOS MIRADAS COMPLEMENTARIAS</a:t>
            </a:r>
          </a:p>
          <a:p>
            <a:pPr algn="ctr"/>
            <a:endParaRPr lang="es-ES" sz="2400" dirty="0" smtClean="0">
              <a:latin typeface="Bodoni MT Black" pitchFamily="18" charset="0"/>
            </a:endParaRPr>
          </a:p>
          <a:p>
            <a:pPr algn="ctr"/>
            <a:r>
              <a:rPr lang="es-ES" sz="2400" dirty="0" smtClean="0">
                <a:latin typeface="Bodoni MT Black" pitchFamily="18" charset="0"/>
              </a:rPr>
              <a:t>JOSÉ ANTONIO CARBALLAR</a:t>
            </a:r>
            <a:endParaRPr lang="es-ES" sz="2400" dirty="0">
              <a:latin typeface="Bodoni MT Black" pitchFamily="18" charset="0"/>
            </a:endParaRPr>
          </a:p>
        </p:txBody>
      </p:sp>
    </p:spTree>
  </p:cSld>
  <p:clrMapOvr>
    <a:masterClrMapping/>
  </p:clrMapOvr>
  <p:transition spd="slow">
    <p:wipe dir="d"/>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57224" y="428604"/>
            <a:ext cx="7715304" cy="830997"/>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s-ES" sz="2400" dirty="0" smtClean="0">
                <a:solidFill>
                  <a:schemeClr val="accent6">
                    <a:lumMod val="40000"/>
                    <a:lumOff val="60000"/>
                  </a:schemeClr>
                </a:solidFill>
                <a:latin typeface="Bodoni MT Black" pitchFamily="18" charset="0"/>
              </a:rPr>
              <a:t>Platero ha che: </a:t>
            </a:r>
            <a:r>
              <a:rPr lang="es-ES" sz="2400" dirty="0" err="1" smtClean="0">
                <a:solidFill>
                  <a:schemeClr val="accent6">
                    <a:lumMod val="40000"/>
                    <a:lumOff val="60000"/>
                  </a:schemeClr>
                </a:solidFill>
                <a:latin typeface="Bodoni MT Black" pitchFamily="18" charset="0"/>
              </a:rPr>
              <a:t>ne-eyvoty</a:t>
            </a:r>
            <a:r>
              <a:rPr lang="es-ES" sz="2400" dirty="0" smtClean="0">
                <a:solidFill>
                  <a:schemeClr val="accent6">
                    <a:lumMod val="40000"/>
                    <a:lumOff val="60000"/>
                  </a:schemeClr>
                </a:solidFill>
                <a:latin typeface="Bodoni MT Black" pitchFamily="18" charset="0"/>
              </a:rPr>
              <a:t> </a:t>
            </a:r>
            <a:r>
              <a:rPr lang="es-ES" sz="2400" dirty="0" err="1" smtClean="0">
                <a:solidFill>
                  <a:schemeClr val="accent6">
                    <a:lumMod val="40000"/>
                    <a:lumOff val="60000"/>
                  </a:schemeClr>
                </a:solidFill>
                <a:latin typeface="Bodoni MT Black" pitchFamily="18" charset="0"/>
              </a:rPr>
              <a:t>syry</a:t>
            </a:r>
            <a:r>
              <a:rPr lang="es-ES" sz="2400" dirty="0" smtClean="0">
                <a:solidFill>
                  <a:schemeClr val="accent6">
                    <a:lumMod val="40000"/>
                    <a:lumOff val="60000"/>
                  </a:schemeClr>
                </a:solidFill>
                <a:latin typeface="Bodoni MT Black" pitchFamily="18" charset="0"/>
              </a:rPr>
              <a:t> </a:t>
            </a:r>
            <a:r>
              <a:rPr lang="es-ES" sz="2400" dirty="0" err="1" smtClean="0">
                <a:solidFill>
                  <a:schemeClr val="accent6">
                    <a:lumMod val="40000"/>
                    <a:lumOff val="60000"/>
                  </a:schemeClr>
                </a:solidFill>
                <a:latin typeface="Bodoni MT Black" pitchFamily="18" charset="0"/>
              </a:rPr>
              <a:t>poravopyre</a:t>
            </a:r>
            <a:r>
              <a:rPr lang="es-ES" sz="2400" dirty="0" smtClean="0">
                <a:solidFill>
                  <a:schemeClr val="accent6">
                    <a:lumMod val="40000"/>
                    <a:lumOff val="60000"/>
                  </a:schemeClr>
                </a:solidFill>
                <a:latin typeface="Bodoni MT Black" pitchFamily="18" charset="0"/>
              </a:rPr>
              <a:t> </a:t>
            </a:r>
            <a:r>
              <a:rPr lang="es-ES" sz="2400" dirty="0" err="1" smtClean="0">
                <a:solidFill>
                  <a:schemeClr val="accent6">
                    <a:lumMod val="40000"/>
                    <a:lumOff val="60000"/>
                  </a:schemeClr>
                </a:solidFill>
                <a:latin typeface="Bodoni MT Black" pitchFamily="18" charset="0"/>
              </a:rPr>
              <a:t>guaraníme</a:t>
            </a:r>
            <a:r>
              <a:rPr lang="es-ES" sz="2400" dirty="0" smtClean="0">
                <a:solidFill>
                  <a:schemeClr val="accent6">
                    <a:lumMod val="40000"/>
                    <a:lumOff val="60000"/>
                  </a:schemeClr>
                </a:solidFill>
                <a:latin typeface="Bodoni MT Black" pitchFamily="18" charset="0"/>
              </a:rPr>
              <a:t>. Asunción, Paraguay: L.T. Sanabria.</a:t>
            </a:r>
            <a:endParaRPr lang="es-ES" sz="2400" dirty="0">
              <a:solidFill>
                <a:schemeClr val="accent6">
                  <a:lumMod val="40000"/>
                  <a:lumOff val="60000"/>
                </a:schemeClr>
              </a:solidFill>
              <a:latin typeface="Bodoni MT Black" pitchFamily="18" charset="0"/>
            </a:endParaRPr>
          </a:p>
        </p:txBody>
      </p:sp>
      <p:pic>
        <p:nvPicPr>
          <p:cNvPr id="3" name="2 Imagen" descr="guarani1.jpg"/>
          <p:cNvPicPr>
            <a:picLocks noChangeAspect="1"/>
          </p:cNvPicPr>
          <p:nvPr/>
        </p:nvPicPr>
        <p:blipFill>
          <a:blip r:embed="rId2" cstate="print"/>
          <a:stretch>
            <a:fillRect/>
          </a:stretch>
        </p:blipFill>
        <p:spPr>
          <a:xfrm>
            <a:off x="5072066" y="1428736"/>
            <a:ext cx="3503708" cy="5138772"/>
          </a:xfrm>
          <a:prstGeom prst="rect">
            <a:avLst/>
          </a:prstGeom>
        </p:spPr>
      </p:pic>
    </p:spTree>
  </p:cSld>
  <p:clrMapOvr>
    <a:masterClrMapping/>
  </p:clrMapOvr>
  <p:transition spd="med">
    <p:checke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14414" y="428604"/>
            <a:ext cx="6065443" cy="461665"/>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lgn="ctr"/>
            <a:r>
              <a:rPr lang="es-ES" sz="2400" dirty="0" smtClean="0">
                <a:solidFill>
                  <a:schemeClr val="accent6">
                    <a:lumMod val="40000"/>
                    <a:lumOff val="60000"/>
                  </a:schemeClr>
                </a:solidFill>
                <a:latin typeface="Bodoni MT Black" pitchFamily="18" charset="0"/>
              </a:rPr>
              <a:t>Platero y yo. Madrid: Alborada, 1987</a:t>
            </a:r>
            <a:endParaRPr lang="es-ES" sz="2400" dirty="0">
              <a:solidFill>
                <a:schemeClr val="accent6">
                  <a:lumMod val="40000"/>
                  <a:lumOff val="60000"/>
                </a:schemeClr>
              </a:solidFill>
              <a:latin typeface="Bodoni MT Black" pitchFamily="18" charset="0"/>
            </a:endParaRPr>
          </a:p>
        </p:txBody>
      </p:sp>
      <p:pic>
        <p:nvPicPr>
          <p:cNvPr id="3" name="2 Imagen" descr="alborada.png"/>
          <p:cNvPicPr>
            <a:picLocks noChangeAspect="1"/>
          </p:cNvPicPr>
          <p:nvPr/>
        </p:nvPicPr>
        <p:blipFill>
          <a:blip r:embed="rId2" cstate="print"/>
          <a:stretch>
            <a:fillRect/>
          </a:stretch>
        </p:blipFill>
        <p:spPr>
          <a:xfrm>
            <a:off x="1214414" y="928670"/>
            <a:ext cx="3714776" cy="5778539"/>
          </a:xfrm>
          <a:prstGeom prst="rect">
            <a:avLst/>
          </a:prstGeom>
        </p:spPr>
      </p:pic>
    </p:spTree>
  </p:cSld>
  <p:clrMapOvr>
    <a:masterClrMapping/>
  </p:clrMapOvr>
  <p:transition spd="med">
    <p:randomBar dir="vert"/>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85918" y="428604"/>
            <a:ext cx="7000924" cy="830997"/>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pt-BR" sz="2400" dirty="0" err="1" smtClean="0">
                <a:solidFill>
                  <a:schemeClr val="accent6">
                    <a:lumMod val="40000"/>
                    <a:lumOff val="60000"/>
                  </a:schemeClr>
                </a:solidFill>
                <a:latin typeface="Bodoni MT Black" pitchFamily="18" charset="0"/>
              </a:rPr>
              <a:t>Platero</a:t>
            </a:r>
            <a:r>
              <a:rPr lang="pt-BR" sz="2400" dirty="0" smtClean="0">
                <a:solidFill>
                  <a:schemeClr val="accent6">
                    <a:lumMod val="40000"/>
                    <a:lumOff val="60000"/>
                  </a:schemeClr>
                </a:solidFill>
                <a:latin typeface="Bodoni MT Black" pitchFamily="18" charset="0"/>
              </a:rPr>
              <a:t> e eu. Rio de Janeiro: Rio </a:t>
            </a:r>
            <a:r>
              <a:rPr lang="pt-BR" sz="2400" dirty="0" err="1" smtClean="0">
                <a:solidFill>
                  <a:schemeClr val="accent6">
                    <a:lumMod val="40000"/>
                    <a:lumOff val="60000"/>
                  </a:schemeClr>
                </a:solidFill>
                <a:latin typeface="Bodoni MT Black" pitchFamily="18" charset="0"/>
              </a:rPr>
              <a:t>Grafica</a:t>
            </a:r>
            <a:r>
              <a:rPr lang="pt-BR" sz="2400" dirty="0" smtClean="0">
                <a:solidFill>
                  <a:schemeClr val="accent6">
                    <a:lumMod val="40000"/>
                    <a:lumOff val="60000"/>
                  </a:schemeClr>
                </a:solidFill>
                <a:latin typeface="Bodoni MT Black" pitchFamily="18" charset="0"/>
              </a:rPr>
              <a:t> [Brasil], 1987.</a:t>
            </a:r>
            <a:endParaRPr lang="es-ES" sz="2400" dirty="0">
              <a:solidFill>
                <a:schemeClr val="accent6">
                  <a:lumMod val="40000"/>
                  <a:lumOff val="60000"/>
                </a:schemeClr>
              </a:solidFill>
              <a:latin typeface="Bodoni MT Black" pitchFamily="18" charset="0"/>
            </a:endParaRPr>
          </a:p>
        </p:txBody>
      </p:sp>
      <p:pic>
        <p:nvPicPr>
          <p:cNvPr id="3" name="2 Imagen" descr="riografica.png"/>
          <p:cNvPicPr>
            <a:picLocks noChangeAspect="1"/>
          </p:cNvPicPr>
          <p:nvPr/>
        </p:nvPicPr>
        <p:blipFill>
          <a:blip r:embed="rId2" cstate="print"/>
          <a:stretch>
            <a:fillRect/>
          </a:stretch>
        </p:blipFill>
        <p:spPr>
          <a:xfrm>
            <a:off x="1785918" y="1152951"/>
            <a:ext cx="3657619" cy="5516409"/>
          </a:xfrm>
          <a:prstGeom prst="rect">
            <a:avLst/>
          </a:prstGeom>
        </p:spPr>
      </p:pic>
    </p:spTree>
  </p:cSld>
  <p:clrMapOvr>
    <a:masterClrMapping/>
  </p:clrMapOvr>
  <p:transition spd="slow">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Juan Ramón JIMENEZ. Platero y yo (1907-1916). Edición completa. Madrid, 1917. Numerada en gran papel (Libros antiguos (hasta 1936), raros y curiosos - Literatura - Narrativa - Otros)"/>
          <p:cNvPicPr>
            <a:picLocks noChangeAspect="1" noChangeArrowheads="1"/>
          </p:cNvPicPr>
          <p:nvPr/>
        </p:nvPicPr>
        <p:blipFill>
          <a:blip r:embed="rId2" cstate="print"/>
          <a:srcRect/>
          <a:stretch>
            <a:fillRect/>
          </a:stretch>
        </p:blipFill>
        <p:spPr bwMode="auto">
          <a:xfrm>
            <a:off x="1428728" y="2428868"/>
            <a:ext cx="5238750" cy="3990975"/>
          </a:xfrm>
          <a:prstGeom prst="rect">
            <a:avLst/>
          </a:prstGeom>
          <a:noFill/>
        </p:spPr>
      </p:pic>
      <p:sp>
        <p:nvSpPr>
          <p:cNvPr id="5" name="4 Rectángulo"/>
          <p:cNvSpPr/>
          <p:nvPr/>
        </p:nvSpPr>
        <p:spPr>
          <a:xfrm>
            <a:off x="1163496" y="260648"/>
            <a:ext cx="6000792" cy="1569660"/>
          </a:xfrm>
          <a:prstGeom prst="rect">
            <a:avLst/>
          </a:prstGeom>
          <a:effectLst>
            <a:outerShdw blurRad="76200" dist="12700" dir="2700000" sy="-23000" kx="-800400" algn="bl" rotWithShape="0">
              <a:prstClr val="black">
                <a:alpha val="20000"/>
              </a:prstClr>
            </a:outerShdw>
          </a:effectLst>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s-ES" sz="2400" dirty="0">
                <a:solidFill>
                  <a:schemeClr val="accent6">
                    <a:lumMod val="40000"/>
                    <a:lumOff val="60000"/>
                  </a:schemeClr>
                </a:solidFill>
                <a:latin typeface="Bodoni MT Black" pitchFamily="18" charset="0"/>
              </a:rPr>
              <a:t>Platero y yo: (1907-1916). Madrid: Casa Editorial Calleja, 1917 (Biblioteca Calleja. Obras </a:t>
            </a:r>
            <a:r>
              <a:rPr lang="es-ES" sz="2400" dirty="0" smtClean="0">
                <a:solidFill>
                  <a:schemeClr val="accent6">
                    <a:lumMod val="40000"/>
                    <a:lumOff val="60000"/>
                  </a:schemeClr>
                </a:solidFill>
                <a:latin typeface="Bodoni MT Black" pitchFamily="18" charset="0"/>
              </a:rPr>
              <a:t>de Juan </a:t>
            </a:r>
            <a:r>
              <a:rPr lang="es-ES" sz="2400" dirty="0">
                <a:solidFill>
                  <a:schemeClr val="accent6">
                    <a:lumMod val="40000"/>
                    <a:lumOff val="60000"/>
                  </a:schemeClr>
                </a:solidFill>
                <a:latin typeface="Bodoni MT Black" pitchFamily="18" charset="0"/>
              </a:rPr>
              <a:t>Ramón Jiménez)</a:t>
            </a: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1"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0" fill="hold"/>
                                        <p:tgtEl>
                                          <p:spTgt spid="5"/>
                                        </p:tgtEl>
                                        <p:attrNameLst>
                                          <p:attrName>ppt_w</p:attrName>
                                        </p:attrNameLst>
                                      </p:cBhvr>
                                      <p:tavLst>
                                        <p:tav tm="0">
                                          <p:val>
                                            <p:fltVal val="0"/>
                                          </p:val>
                                        </p:tav>
                                        <p:tav tm="100000">
                                          <p:val>
                                            <p:strVal val="#ppt_w"/>
                                          </p:val>
                                        </p:tav>
                                      </p:tavLst>
                                    </p:anim>
                                    <p:anim calcmode="lin" valueType="num">
                                      <p:cBhvr>
                                        <p:cTn id="8" dur="3000" fill="hold"/>
                                        <p:tgtEl>
                                          <p:spTgt spid="5"/>
                                        </p:tgtEl>
                                        <p:attrNameLst>
                                          <p:attrName>ppt_h</p:attrName>
                                        </p:attrNameLst>
                                      </p:cBhvr>
                                      <p:tavLst>
                                        <p:tav tm="0">
                                          <p:val>
                                            <p:fltVal val="0"/>
                                          </p:val>
                                        </p:tav>
                                        <p:tav tm="100000">
                                          <p:val>
                                            <p:strVal val="#ppt_h"/>
                                          </p:val>
                                        </p:tav>
                                      </p:tavLst>
                                    </p:anim>
                                    <p:anim calcmode="lin" valueType="num">
                                      <p:cBhvr>
                                        <p:cTn id="9" dur="3000" fill="hold"/>
                                        <p:tgtEl>
                                          <p:spTgt spid="5"/>
                                        </p:tgtEl>
                                        <p:attrNameLst>
                                          <p:attrName>style.rotation</p:attrName>
                                        </p:attrNameLst>
                                      </p:cBhvr>
                                      <p:tavLst>
                                        <p:tav tm="0">
                                          <p:val>
                                            <p:fltVal val="360"/>
                                          </p:val>
                                        </p:tav>
                                        <p:tav tm="100000">
                                          <p:val>
                                            <p:fltVal val="0"/>
                                          </p:val>
                                        </p:tav>
                                      </p:tavLst>
                                    </p:anim>
                                    <p:animEffect transition="in" filter="fade">
                                      <p:cBhvr>
                                        <p:cTn id="10" dur="3000"/>
                                        <p:tgtEl>
                                          <p:spTgt spid="5"/>
                                        </p:tgtEl>
                                      </p:cBhvr>
                                    </p:animEffect>
                                  </p:childTnLst>
                                </p:cTn>
                              </p:par>
                            </p:childTnLst>
                          </p:cTn>
                        </p:par>
                        <p:par>
                          <p:cTn id="11" fill="hold">
                            <p:stCondLst>
                              <p:cond delay="3000"/>
                            </p:stCondLst>
                            <p:childTnLst>
                              <p:par>
                                <p:cTn id="12" presetID="39" presetClass="entr" presetSubtype="0" accel="100000" fill="hold" nodeType="afterEffect">
                                  <p:stCondLst>
                                    <p:cond delay="0"/>
                                  </p:stCondLst>
                                  <p:childTnLst>
                                    <p:set>
                                      <p:cBhvr>
                                        <p:cTn id="13" dur="1" fill="hold">
                                          <p:stCondLst>
                                            <p:cond delay="0"/>
                                          </p:stCondLst>
                                        </p:cTn>
                                        <p:tgtEl>
                                          <p:spTgt spid="11266"/>
                                        </p:tgtEl>
                                        <p:attrNameLst>
                                          <p:attrName>style.visibility</p:attrName>
                                        </p:attrNameLst>
                                      </p:cBhvr>
                                      <p:to>
                                        <p:strVal val="visible"/>
                                      </p:to>
                                    </p:set>
                                    <p:anim calcmode="lin" valueType="num">
                                      <p:cBhvr>
                                        <p:cTn id="14" dur="2000" fill="hold"/>
                                        <p:tgtEl>
                                          <p:spTgt spid="11266"/>
                                        </p:tgtEl>
                                        <p:attrNameLst>
                                          <p:attrName>ppt_h</p:attrName>
                                        </p:attrNameLst>
                                      </p:cBhvr>
                                      <p:tavLst>
                                        <p:tav tm="0">
                                          <p:val>
                                            <p:strVal val="#ppt_h/20"/>
                                          </p:val>
                                        </p:tav>
                                        <p:tav tm="50000">
                                          <p:val>
                                            <p:strVal val="#ppt_h/20"/>
                                          </p:val>
                                        </p:tav>
                                        <p:tav tm="100000">
                                          <p:val>
                                            <p:strVal val="#ppt_h"/>
                                          </p:val>
                                        </p:tav>
                                      </p:tavLst>
                                    </p:anim>
                                    <p:anim calcmode="lin" valueType="num">
                                      <p:cBhvr>
                                        <p:cTn id="15" dur="2000" fill="hold"/>
                                        <p:tgtEl>
                                          <p:spTgt spid="11266"/>
                                        </p:tgtEl>
                                        <p:attrNameLst>
                                          <p:attrName>ppt_w</p:attrName>
                                        </p:attrNameLst>
                                      </p:cBhvr>
                                      <p:tavLst>
                                        <p:tav tm="0">
                                          <p:val>
                                            <p:strVal val="#ppt_w+.3"/>
                                          </p:val>
                                        </p:tav>
                                        <p:tav tm="50000">
                                          <p:val>
                                            <p:strVal val="#ppt_w+.3"/>
                                          </p:val>
                                        </p:tav>
                                        <p:tav tm="100000">
                                          <p:val>
                                            <p:strVal val="#ppt_w"/>
                                          </p:val>
                                        </p:tav>
                                      </p:tavLst>
                                    </p:anim>
                                    <p:anim calcmode="lin" valueType="num">
                                      <p:cBhvr>
                                        <p:cTn id="16" dur="2000" fill="hold"/>
                                        <p:tgtEl>
                                          <p:spTgt spid="11266"/>
                                        </p:tgtEl>
                                        <p:attrNameLst>
                                          <p:attrName>ppt_x</p:attrName>
                                        </p:attrNameLst>
                                      </p:cBhvr>
                                      <p:tavLst>
                                        <p:tav tm="0">
                                          <p:val>
                                            <p:strVal val="#ppt_x-.3"/>
                                          </p:val>
                                        </p:tav>
                                        <p:tav tm="50000">
                                          <p:val>
                                            <p:strVal val="#ppt_x"/>
                                          </p:val>
                                        </p:tav>
                                        <p:tav tm="100000">
                                          <p:val>
                                            <p:strVal val="#ppt_x"/>
                                          </p:val>
                                        </p:tav>
                                      </p:tavLst>
                                    </p:anim>
                                    <p:anim calcmode="lin" valueType="num">
                                      <p:cBhvr>
                                        <p:cTn id="17" dur="2000" fill="hold"/>
                                        <p:tgtEl>
                                          <p:spTgt spid="112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00034" y="285728"/>
            <a:ext cx="7643866" cy="830997"/>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s-ES" sz="2400" dirty="0" smtClean="0">
                <a:solidFill>
                  <a:schemeClr val="accent6">
                    <a:lumMod val="40000"/>
                    <a:lumOff val="60000"/>
                  </a:schemeClr>
                </a:solidFill>
                <a:latin typeface="Bodoni MT Black" pitchFamily="18" charset="0"/>
              </a:rPr>
              <a:t>Platero y yo; edición, Richard A. </a:t>
            </a:r>
            <a:r>
              <a:rPr lang="es-ES" sz="2400" dirty="0" err="1" smtClean="0">
                <a:solidFill>
                  <a:schemeClr val="accent6">
                    <a:lumMod val="40000"/>
                    <a:lumOff val="60000"/>
                  </a:schemeClr>
                </a:solidFill>
                <a:latin typeface="Bodoni MT Black" pitchFamily="18" charset="0"/>
              </a:rPr>
              <a:t>Cardwell</a:t>
            </a:r>
            <a:r>
              <a:rPr lang="es-ES" sz="2400" dirty="0" smtClean="0">
                <a:solidFill>
                  <a:schemeClr val="accent6">
                    <a:lumMod val="40000"/>
                    <a:lumOff val="60000"/>
                  </a:schemeClr>
                </a:solidFill>
                <a:latin typeface="Bodoni MT Black" pitchFamily="18" charset="0"/>
              </a:rPr>
              <a:t>. - Madrid: Espasa-Calpe, D.L. 1988.</a:t>
            </a:r>
            <a:endParaRPr lang="es-ES" sz="2400" dirty="0">
              <a:solidFill>
                <a:schemeClr val="accent6">
                  <a:lumMod val="40000"/>
                  <a:lumOff val="60000"/>
                </a:schemeClr>
              </a:solidFill>
              <a:latin typeface="Bodoni MT Black" pitchFamily="18" charset="0"/>
            </a:endParaRPr>
          </a:p>
        </p:txBody>
      </p:sp>
      <p:pic>
        <p:nvPicPr>
          <p:cNvPr id="3" name="2 Imagen" descr="Richard.png"/>
          <p:cNvPicPr>
            <a:picLocks noChangeAspect="1"/>
          </p:cNvPicPr>
          <p:nvPr/>
        </p:nvPicPr>
        <p:blipFill>
          <a:blip r:embed="rId2" cstate="print"/>
          <a:stretch>
            <a:fillRect/>
          </a:stretch>
        </p:blipFill>
        <p:spPr>
          <a:xfrm rot="438220">
            <a:off x="2714612" y="1571612"/>
            <a:ext cx="3515852" cy="5076364"/>
          </a:xfrm>
          <a:prstGeom prst="rect">
            <a:avLst/>
          </a:prstGeom>
        </p:spPr>
      </p:pic>
    </p:spTree>
  </p:cSld>
  <p:clrMapOvr>
    <a:masterClrMapping/>
  </p:clrMapOvr>
  <p:transition spd="med">
    <p:push dir="u"/>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42910" y="714356"/>
            <a:ext cx="7072362" cy="830997"/>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s-ES" sz="2400" dirty="0" err="1" smtClean="0">
                <a:solidFill>
                  <a:schemeClr val="accent6">
                    <a:lumMod val="40000"/>
                    <a:lumOff val="60000"/>
                  </a:schemeClr>
                </a:solidFill>
                <a:latin typeface="Bodoni MT Black" pitchFamily="18" charset="0"/>
              </a:rPr>
              <a:t>Platêro</a:t>
            </a:r>
            <a:r>
              <a:rPr lang="es-ES" sz="2400" dirty="0" smtClean="0">
                <a:solidFill>
                  <a:schemeClr val="accent6">
                    <a:lumMod val="40000"/>
                    <a:lumOff val="60000"/>
                  </a:schemeClr>
                </a:solidFill>
                <a:latin typeface="Bodoni MT Black" pitchFamily="18" charset="0"/>
              </a:rPr>
              <a:t> un es: </a:t>
            </a:r>
            <a:r>
              <a:rPr lang="es-ES" sz="2400" dirty="0" err="1" smtClean="0">
                <a:solidFill>
                  <a:schemeClr val="accent6">
                    <a:lumMod val="40000"/>
                    <a:lumOff val="60000"/>
                  </a:schemeClr>
                </a:solidFill>
                <a:latin typeface="Bodoni MT Black" pitchFamily="18" charset="0"/>
              </a:rPr>
              <a:t>andalûziescu</a:t>
            </a:r>
            <a:r>
              <a:rPr lang="es-ES" sz="2400" dirty="0" smtClean="0">
                <a:solidFill>
                  <a:schemeClr val="accent6">
                    <a:lumMod val="40000"/>
                    <a:lumOff val="60000"/>
                  </a:schemeClr>
                </a:solidFill>
                <a:latin typeface="Bodoni MT Black" pitchFamily="18" charset="0"/>
              </a:rPr>
              <a:t> </a:t>
            </a:r>
            <a:r>
              <a:rPr lang="es-ES" sz="2400" dirty="0" err="1" smtClean="0">
                <a:solidFill>
                  <a:schemeClr val="accent6">
                    <a:lumMod val="40000"/>
                    <a:lumOff val="60000"/>
                  </a:schemeClr>
                </a:solidFill>
                <a:latin typeface="Bodoni MT Black" pitchFamily="18" charset="0"/>
              </a:rPr>
              <a:t>elêgija</a:t>
            </a:r>
            <a:r>
              <a:rPr lang="es-ES" sz="2400" dirty="0" smtClean="0">
                <a:solidFill>
                  <a:schemeClr val="accent6">
                    <a:lumMod val="40000"/>
                    <a:lumOff val="60000"/>
                  </a:schemeClr>
                </a:solidFill>
                <a:latin typeface="Bodoni MT Black" pitchFamily="18" charset="0"/>
              </a:rPr>
              <a:t>: </a:t>
            </a:r>
            <a:r>
              <a:rPr lang="es-ES" sz="2400" dirty="0" err="1" smtClean="0">
                <a:solidFill>
                  <a:schemeClr val="accent6">
                    <a:lumMod val="40000"/>
                    <a:lumOff val="60000"/>
                  </a:schemeClr>
                </a:solidFill>
                <a:latin typeface="Bodoni MT Black" pitchFamily="18" charset="0"/>
              </a:rPr>
              <a:t>Rîga</a:t>
            </a:r>
            <a:r>
              <a:rPr lang="es-ES" sz="2400" dirty="0" smtClean="0">
                <a:solidFill>
                  <a:schemeClr val="accent6">
                    <a:lumMod val="40000"/>
                    <a:lumOff val="60000"/>
                  </a:schemeClr>
                </a:solidFill>
                <a:latin typeface="Bodoni MT Black" pitchFamily="18" charset="0"/>
              </a:rPr>
              <a:t> : </a:t>
            </a:r>
            <a:r>
              <a:rPr lang="es-ES" sz="2400" dirty="0" err="1" smtClean="0">
                <a:solidFill>
                  <a:schemeClr val="accent6">
                    <a:lumMod val="40000"/>
                    <a:lumOff val="60000"/>
                  </a:schemeClr>
                </a:solidFill>
                <a:latin typeface="Bodoni MT Black" pitchFamily="18" charset="0"/>
              </a:rPr>
              <a:t>Liesma</a:t>
            </a:r>
            <a:r>
              <a:rPr lang="es-ES" sz="2400" dirty="0" smtClean="0">
                <a:solidFill>
                  <a:schemeClr val="accent6">
                    <a:lumMod val="40000"/>
                    <a:lumOff val="60000"/>
                  </a:schemeClr>
                </a:solidFill>
                <a:latin typeface="Bodoni MT Black" pitchFamily="18" charset="0"/>
              </a:rPr>
              <a:t>, 1988. (Letón)</a:t>
            </a:r>
            <a:endParaRPr lang="es-ES" sz="2400" dirty="0">
              <a:solidFill>
                <a:schemeClr val="accent6">
                  <a:lumMod val="40000"/>
                  <a:lumOff val="60000"/>
                </a:schemeClr>
              </a:solidFill>
              <a:latin typeface="Bodoni MT Black" pitchFamily="18" charset="0"/>
            </a:endParaRPr>
          </a:p>
        </p:txBody>
      </p:sp>
      <p:pic>
        <p:nvPicPr>
          <p:cNvPr id="3" name="2 Imagen" descr="Leton A-508.png"/>
          <p:cNvPicPr>
            <a:picLocks noChangeAspect="1"/>
          </p:cNvPicPr>
          <p:nvPr/>
        </p:nvPicPr>
        <p:blipFill>
          <a:blip r:embed="rId2" cstate="print"/>
          <a:stretch>
            <a:fillRect/>
          </a:stretch>
        </p:blipFill>
        <p:spPr>
          <a:xfrm>
            <a:off x="4786314" y="1785926"/>
            <a:ext cx="2543193" cy="4238656"/>
          </a:xfrm>
          <a:prstGeom prst="rect">
            <a:avLst/>
          </a:prstGeom>
        </p:spPr>
      </p:pic>
    </p:spTree>
  </p:cSld>
  <p:clrMapOvr>
    <a:masterClrMapping/>
  </p:clrMapOvr>
  <p:transition spd="med">
    <p:split orient="vert"/>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14348" y="642918"/>
            <a:ext cx="6643734" cy="830997"/>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s-ES" sz="2400" dirty="0" err="1" smtClean="0">
                <a:solidFill>
                  <a:schemeClr val="accent6">
                    <a:lumMod val="40000"/>
                    <a:lumOff val="60000"/>
                  </a:schemeClr>
                </a:solidFill>
                <a:latin typeface="Bodoni MT Black" pitchFamily="18" charset="0"/>
              </a:rPr>
              <a:t>Blanquet</a:t>
            </a:r>
            <a:r>
              <a:rPr lang="es-ES" sz="2400" dirty="0" smtClean="0">
                <a:solidFill>
                  <a:schemeClr val="accent6">
                    <a:lumMod val="40000"/>
                    <a:lumOff val="60000"/>
                  </a:schemeClr>
                </a:solidFill>
                <a:latin typeface="Bodoni MT Black" pitchFamily="18" charset="0"/>
              </a:rPr>
              <a:t> i </a:t>
            </a:r>
            <a:r>
              <a:rPr lang="es-ES" sz="2400" dirty="0" err="1" smtClean="0">
                <a:solidFill>
                  <a:schemeClr val="accent6">
                    <a:lumMod val="40000"/>
                    <a:lumOff val="60000"/>
                  </a:schemeClr>
                </a:solidFill>
                <a:latin typeface="Bodoni MT Black" pitchFamily="18" charset="0"/>
              </a:rPr>
              <a:t>jo</a:t>
            </a:r>
            <a:r>
              <a:rPr lang="es-ES" sz="2400" dirty="0" smtClean="0">
                <a:solidFill>
                  <a:schemeClr val="accent6">
                    <a:lumMod val="40000"/>
                    <a:lumOff val="60000"/>
                  </a:schemeClr>
                </a:solidFill>
                <a:latin typeface="Bodoni MT Black" pitchFamily="18" charset="0"/>
              </a:rPr>
              <a:t>. Igualada: Ediciones del Centre </a:t>
            </a:r>
            <a:r>
              <a:rPr lang="es-ES" sz="2400" dirty="0" err="1" smtClean="0">
                <a:solidFill>
                  <a:schemeClr val="accent6">
                    <a:lumMod val="40000"/>
                    <a:lumOff val="60000"/>
                  </a:schemeClr>
                </a:solidFill>
                <a:latin typeface="Bodoni MT Black" pitchFamily="18" charset="0"/>
              </a:rPr>
              <a:t>d'Estudis</a:t>
            </a:r>
            <a:r>
              <a:rPr lang="es-ES" sz="2400" dirty="0" smtClean="0">
                <a:solidFill>
                  <a:schemeClr val="accent6">
                    <a:lumMod val="40000"/>
                    <a:lumOff val="60000"/>
                  </a:schemeClr>
                </a:solidFill>
                <a:latin typeface="Bodoni MT Black" pitchFamily="18" charset="0"/>
              </a:rPr>
              <a:t> </a:t>
            </a:r>
            <a:r>
              <a:rPr lang="es-ES" sz="2400" dirty="0" err="1" smtClean="0">
                <a:solidFill>
                  <a:schemeClr val="accent6">
                    <a:lumMod val="40000"/>
                    <a:lumOff val="60000"/>
                  </a:schemeClr>
                </a:solidFill>
                <a:latin typeface="Bodoni MT Black" pitchFamily="18" charset="0"/>
              </a:rPr>
              <a:t>Comarcals</a:t>
            </a:r>
            <a:r>
              <a:rPr lang="es-ES" sz="2400" dirty="0" smtClean="0">
                <a:solidFill>
                  <a:schemeClr val="accent6">
                    <a:lumMod val="40000"/>
                    <a:lumOff val="60000"/>
                  </a:schemeClr>
                </a:solidFill>
                <a:latin typeface="Bodoni MT Black" pitchFamily="18" charset="0"/>
              </a:rPr>
              <a:t>, 1989.</a:t>
            </a:r>
            <a:endParaRPr lang="es-ES" sz="2400" dirty="0">
              <a:solidFill>
                <a:schemeClr val="accent6">
                  <a:lumMod val="40000"/>
                  <a:lumOff val="60000"/>
                </a:schemeClr>
              </a:solidFill>
              <a:latin typeface="Bodoni MT Black" pitchFamily="18" charset="0"/>
            </a:endParaRPr>
          </a:p>
        </p:txBody>
      </p:sp>
      <p:pic>
        <p:nvPicPr>
          <p:cNvPr id="3" name="2 Imagen" descr="blanquet+i+jo_51cb0059f29a4.jpg"/>
          <p:cNvPicPr>
            <a:picLocks noChangeAspect="1"/>
          </p:cNvPicPr>
          <p:nvPr/>
        </p:nvPicPr>
        <p:blipFill>
          <a:blip r:embed="rId2" cstate="print"/>
          <a:stretch>
            <a:fillRect/>
          </a:stretch>
        </p:blipFill>
        <p:spPr>
          <a:xfrm rot="20887652">
            <a:off x="1928794" y="1816807"/>
            <a:ext cx="3363296" cy="4794031"/>
          </a:xfrm>
          <a:prstGeom prst="rect">
            <a:avLst/>
          </a:prstGeom>
        </p:spPr>
      </p:pic>
    </p:spTree>
  </p:cSld>
  <p:clrMapOvr>
    <a:masterClrMapping/>
  </p:clrMapOvr>
  <p:transition spd="med">
    <p:pull dir="rd"/>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rot="429177">
            <a:off x="2048215" y="1027122"/>
            <a:ext cx="7130658" cy="830997"/>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fi-FI" sz="2400" dirty="0" smtClean="0">
                <a:solidFill>
                  <a:schemeClr val="accent6">
                    <a:lumMod val="40000"/>
                    <a:lumOff val="60000"/>
                  </a:schemeClr>
                </a:solidFill>
                <a:latin typeface="Bodoni MT Black" pitchFamily="18" charset="0"/>
              </a:rPr>
              <a:t>Platero ja mina. Põldmäe, Asta Tallinn: Eesti Raamat , 1989. (Estonio)</a:t>
            </a:r>
            <a:endParaRPr lang="es-ES" sz="2400" dirty="0">
              <a:solidFill>
                <a:schemeClr val="accent6">
                  <a:lumMod val="40000"/>
                  <a:lumOff val="60000"/>
                </a:schemeClr>
              </a:solidFill>
              <a:latin typeface="Bodoni MT Black" pitchFamily="18" charset="0"/>
            </a:endParaRPr>
          </a:p>
        </p:txBody>
      </p:sp>
      <p:pic>
        <p:nvPicPr>
          <p:cNvPr id="3" name="2 Imagen" descr="plateroja.png"/>
          <p:cNvPicPr>
            <a:picLocks noChangeAspect="1"/>
          </p:cNvPicPr>
          <p:nvPr/>
        </p:nvPicPr>
        <p:blipFill>
          <a:blip r:embed="rId2" cstate="print"/>
          <a:stretch>
            <a:fillRect/>
          </a:stretch>
        </p:blipFill>
        <p:spPr>
          <a:xfrm rot="21299533">
            <a:off x="999204" y="1665715"/>
            <a:ext cx="3571900" cy="5046018"/>
          </a:xfrm>
          <a:prstGeom prst="rect">
            <a:avLst/>
          </a:prstGeom>
        </p:spPr>
      </p:pic>
    </p:spTree>
  </p:cSld>
  <p:clrMapOvr>
    <a:masterClrMapping/>
  </p:clrMapOvr>
  <p:transition spd="med">
    <p:wheel spokes="1"/>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00034" y="500042"/>
            <a:ext cx="3286148" cy="156966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pt-BR" sz="2400" dirty="0" err="1" smtClean="0">
                <a:solidFill>
                  <a:schemeClr val="accent6">
                    <a:lumMod val="40000"/>
                    <a:lumOff val="60000"/>
                  </a:schemeClr>
                </a:solidFill>
                <a:latin typeface="Bodoni MT Black" pitchFamily="18" charset="0"/>
              </a:rPr>
              <a:t>Platero</a:t>
            </a:r>
            <a:r>
              <a:rPr lang="pt-BR" sz="2400" dirty="0" smtClean="0">
                <a:solidFill>
                  <a:schemeClr val="accent6">
                    <a:lumMod val="40000"/>
                    <a:lumOff val="60000"/>
                  </a:schemeClr>
                </a:solidFill>
                <a:latin typeface="Bodoni MT Black" pitchFamily="18" charset="0"/>
              </a:rPr>
              <a:t> e mais eu. </a:t>
            </a:r>
            <a:r>
              <a:rPr lang="pt-BR" sz="2400" dirty="0" err="1" smtClean="0">
                <a:solidFill>
                  <a:schemeClr val="accent6">
                    <a:lumMod val="40000"/>
                    <a:lumOff val="60000"/>
                  </a:schemeClr>
                </a:solidFill>
                <a:latin typeface="Bodoni MT Black" pitchFamily="18" charset="0"/>
              </a:rPr>
              <a:t>Sada</a:t>
            </a:r>
            <a:r>
              <a:rPr lang="pt-BR" sz="2400" dirty="0" smtClean="0">
                <a:solidFill>
                  <a:schemeClr val="accent6">
                    <a:lumMod val="40000"/>
                    <a:lumOff val="60000"/>
                  </a:schemeClr>
                </a:solidFill>
                <a:latin typeface="Bodoni MT Black" pitchFamily="18" charset="0"/>
              </a:rPr>
              <a:t>: </a:t>
            </a:r>
            <a:r>
              <a:rPr lang="pt-BR" sz="2400" dirty="0" err="1" smtClean="0">
                <a:solidFill>
                  <a:schemeClr val="accent6">
                    <a:lumMod val="40000"/>
                    <a:lumOff val="60000"/>
                  </a:schemeClr>
                </a:solidFill>
                <a:latin typeface="Bodoni MT Black" pitchFamily="18" charset="0"/>
              </a:rPr>
              <a:t>Ediciós</a:t>
            </a:r>
            <a:r>
              <a:rPr lang="pt-BR" sz="2400" dirty="0" smtClean="0">
                <a:solidFill>
                  <a:schemeClr val="accent6">
                    <a:lumMod val="40000"/>
                    <a:lumOff val="60000"/>
                  </a:schemeClr>
                </a:solidFill>
                <a:latin typeface="Bodoni MT Black" pitchFamily="18" charset="0"/>
              </a:rPr>
              <a:t> Do Castro, </a:t>
            </a:r>
            <a:r>
              <a:rPr lang="pt-BR" sz="2400" dirty="0" err="1" smtClean="0">
                <a:solidFill>
                  <a:schemeClr val="accent6">
                    <a:lumMod val="40000"/>
                    <a:lumOff val="60000"/>
                  </a:schemeClr>
                </a:solidFill>
                <a:latin typeface="Bodoni MT Black" pitchFamily="18" charset="0"/>
              </a:rPr>
              <a:t>D.L.</a:t>
            </a:r>
            <a:r>
              <a:rPr lang="pt-BR" sz="2400" dirty="0" smtClean="0">
                <a:solidFill>
                  <a:schemeClr val="accent6">
                    <a:lumMod val="40000"/>
                    <a:lumOff val="60000"/>
                  </a:schemeClr>
                </a:solidFill>
                <a:latin typeface="Bodoni MT Black" pitchFamily="18" charset="0"/>
              </a:rPr>
              <a:t> 1990. (</a:t>
            </a:r>
            <a:r>
              <a:rPr lang="pt-BR" sz="2400" dirty="0" err="1" smtClean="0">
                <a:solidFill>
                  <a:schemeClr val="accent6">
                    <a:lumMod val="40000"/>
                    <a:lumOff val="60000"/>
                  </a:schemeClr>
                </a:solidFill>
                <a:latin typeface="Bodoni MT Black" pitchFamily="18" charset="0"/>
              </a:rPr>
              <a:t>Gallego</a:t>
            </a:r>
            <a:r>
              <a:rPr lang="pt-BR" sz="2400" dirty="0" smtClean="0">
                <a:solidFill>
                  <a:schemeClr val="accent6">
                    <a:lumMod val="40000"/>
                    <a:lumOff val="60000"/>
                  </a:schemeClr>
                </a:solidFill>
                <a:latin typeface="Bodoni MT Black" pitchFamily="18" charset="0"/>
              </a:rPr>
              <a:t>)</a:t>
            </a:r>
            <a:endParaRPr lang="es-ES" sz="2400" dirty="0">
              <a:solidFill>
                <a:schemeClr val="accent6">
                  <a:lumMod val="40000"/>
                  <a:lumOff val="60000"/>
                </a:schemeClr>
              </a:solidFill>
              <a:latin typeface="Bodoni MT Black" pitchFamily="18" charset="0"/>
            </a:endParaRPr>
          </a:p>
        </p:txBody>
      </p:sp>
      <p:pic>
        <p:nvPicPr>
          <p:cNvPr id="3" name="2 Imagen" descr="gallego si.jpg"/>
          <p:cNvPicPr>
            <a:picLocks noChangeAspect="1"/>
          </p:cNvPicPr>
          <p:nvPr/>
        </p:nvPicPr>
        <p:blipFill>
          <a:blip r:embed="rId2" cstate="print"/>
          <a:stretch>
            <a:fillRect/>
          </a:stretch>
        </p:blipFill>
        <p:spPr>
          <a:xfrm>
            <a:off x="4572000" y="1142984"/>
            <a:ext cx="3527081" cy="5368139"/>
          </a:xfrm>
          <a:prstGeom prst="rect">
            <a:avLst/>
          </a:prstGeom>
        </p:spPr>
      </p:pic>
    </p:spTree>
  </p:cSld>
  <p:clrMapOvr>
    <a:masterClrMapping/>
  </p:clrMapOvr>
  <p:transition spd="med">
    <p:wheel spokes="8"/>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03848" y="908720"/>
            <a:ext cx="5346015" cy="461665"/>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lgn="ctr"/>
            <a:r>
              <a:rPr lang="es-ES" sz="2400" dirty="0" smtClean="0">
                <a:solidFill>
                  <a:schemeClr val="accent6">
                    <a:lumMod val="40000"/>
                    <a:lumOff val="60000"/>
                  </a:schemeClr>
                </a:solidFill>
                <a:latin typeface="Bodoni MT Black" pitchFamily="18" charset="0"/>
              </a:rPr>
              <a:t>Platero y yo. Madrid: </a:t>
            </a:r>
            <a:r>
              <a:rPr lang="es-ES" sz="2400" dirty="0" err="1" smtClean="0">
                <a:solidFill>
                  <a:schemeClr val="accent6">
                    <a:lumMod val="40000"/>
                    <a:lumOff val="60000"/>
                  </a:schemeClr>
                </a:solidFill>
                <a:latin typeface="Bodoni MT Black" pitchFamily="18" charset="0"/>
              </a:rPr>
              <a:t>Edaf</a:t>
            </a:r>
            <a:r>
              <a:rPr lang="es-ES" sz="2400" dirty="0" smtClean="0">
                <a:solidFill>
                  <a:schemeClr val="accent6">
                    <a:lumMod val="40000"/>
                    <a:lumOff val="60000"/>
                  </a:schemeClr>
                </a:solidFill>
                <a:latin typeface="Bodoni MT Black" pitchFamily="18" charset="0"/>
              </a:rPr>
              <a:t>, 1990</a:t>
            </a:r>
            <a:endParaRPr lang="es-ES" sz="2400" dirty="0">
              <a:solidFill>
                <a:schemeClr val="accent6">
                  <a:lumMod val="40000"/>
                  <a:lumOff val="60000"/>
                </a:schemeClr>
              </a:solidFill>
              <a:latin typeface="Bodoni MT Black" pitchFamily="18" charset="0"/>
            </a:endParaRPr>
          </a:p>
        </p:txBody>
      </p:sp>
      <p:pic>
        <p:nvPicPr>
          <p:cNvPr id="3" name="2 Imagen" descr="edaf.png"/>
          <p:cNvPicPr>
            <a:picLocks noChangeAspect="1"/>
          </p:cNvPicPr>
          <p:nvPr/>
        </p:nvPicPr>
        <p:blipFill>
          <a:blip r:embed="rId2" cstate="print"/>
          <a:stretch>
            <a:fillRect/>
          </a:stretch>
        </p:blipFill>
        <p:spPr>
          <a:xfrm>
            <a:off x="1785918" y="1500174"/>
            <a:ext cx="3643338" cy="5193694"/>
          </a:xfrm>
          <a:prstGeom prst="rect">
            <a:avLst/>
          </a:prstGeom>
        </p:spPr>
      </p:pic>
    </p:spTree>
  </p:cSld>
  <p:clrMapOvr>
    <a:masterClrMapping/>
  </p:clrMapOvr>
  <p:transition spd="med">
    <p:comb dir="vert"/>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71538" y="357166"/>
            <a:ext cx="7500958" cy="830997"/>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de-DE" sz="2400" dirty="0" smtClean="0">
                <a:solidFill>
                  <a:schemeClr val="accent6">
                    <a:lumMod val="40000"/>
                    <a:lumOff val="60000"/>
                  </a:schemeClr>
                </a:solidFill>
                <a:latin typeface="Bodoni MT Black" pitchFamily="18" charset="0"/>
              </a:rPr>
              <a:t>Platero und ich: andalusische Elegie. Frankfurt am Main. </a:t>
            </a:r>
            <a:r>
              <a:rPr lang="es-ES" sz="2400" dirty="0" err="1" smtClean="0">
                <a:solidFill>
                  <a:schemeClr val="accent6">
                    <a:lumMod val="40000"/>
                    <a:lumOff val="60000"/>
                  </a:schemeClr>
                </a:solidFill>
                <a:latin typeface="Bodoni MT Black" pitchFamily="18" charset="0"/>
              </a:rPr>
              <a:t>Suhrkamp</a:t>
            </a:r>
            <a:r>
              <a:rPr lang="es-ES" sz="2400" dirty="0" smtClean="0">
                <a:solidFill>
                  <a:schemeClr val="accent6">
                    <a:lumMod val="40000"/>
                    <a:lumOff val="60000"/>
                  </a:schemeClr>
                </a:solidFill>
                <a:latin typeface="Bodoni MT Black" pitchFamily="18" charset="0"/>
              </a:rPr>
              <a:t>, 1991.</a:t>
            </a:r>
            <a:endParaRPr lang="es-ES" sz="2400" dirty="0">
              <a:solidFill>
                <a:schemeClr val="accent6">
                  <a:lumMod val="40000"/>
                  <a:lumOff val="60000"/>
                </a:schemeClr>
              </a:solidFill>
              <a:latin typeface="Bodoni MT Black" pitchFamily="18" charset="0"/>
            </a:endParaRPr>
          </a:p>
        </p:txBody>
      </p:sp>
      <p:pic>
        <p:nvPicPr>
          <p:cNvPr id="3" name="2 Imagen" descr="Alemán1.png"/>
          <p:cNvPicPr>
            <a:picLocks noChangeAspect="1"/>
          </p:cNvPicPr>
          <p:nvPr/>
        </p:nvPicPr>
        <p:blipFill>
          <a:blip r:embed="rId2" cstate="print"/>
          <a:stretch>
            <a:fillRect/>
          </a:stretch>
        </p:blipFill>
        <p:spPr>
          <a:xfrm>
            <a:off x="4071934" y="1500174"/>
            <a:ext cx="3153930" cy="5147452"/>
          </a:xfrm>
          <a:prstGeom prst="rect">
            <a:avLst/>
          </a:prstGeom>
          <a:scene3d>
            <a:camera prst="orthographicFront">
              <a:rot lat="0" lon="0" rev="20999999"/>
            </a:camera>
            <a:lightRig rig="threePt" dir="t"/>
          </a:scene3d>
        </p:spPr>
      </p:pic>
    </p:spTree>
  </p:cSld>
  <p:clrMapOvr>
    <a:masterClrMapping/>
  </p:clrMapOvr>
  <p:transition spd="med">
    <p:plus/>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214910" y="2143116"/>
            <a:ext cx="3929090" cy="156966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s-ES" sz="2400" dirty="0" err="1" smtClean="0">
                <a:solidFill>
                  <a:schemeClr val="accent6">
                    <a:lumMod val="40000"/>
                    <a:lumOff val="60000"/>
                  </a:schemeClr>
                </a:solidFill>
                <a:latin typeface="Bodoni MT Black" pitchFamily="18" charset="0"/>
              </a:rPr>
              <a:t>Puratêro</a:t>
            </a:r>
            <a:r>
              <a:rPr lang="es-ES" sz="2400" dirty="0" smtClean="0">
                <a:solidFill>
                  <a:schemeClr val="accent6">
                    <a:lumMod val="40000"/>
                    <a:lumOff val="60000"/>
                  </a:schemeClr>
                </a:solidFill>
                <a:latin typeface="Bodoni MT Black" pitchFamily="18" charset="0"/>
              </a:rPr>
              <a:t> </a:t>
            </a:r>
            <a:r>
              <a:rPr lang="es-ES" sz="2400" dirty="0" err="1" smtClean="0">
                <a:solidFill>
                  <a:schemeClr val="accent6">
                    <a:lumMod val="40000"/>
                    <a:lumOff val="60000"/>
                  </a:schemeClr>
                </a:solidFill>
                <a:latin typeface="Bodoni MT Black" pitchFamily="18" charset="0"/>
              </a:rPr>
              <a:t>to</a:t>
            </a:r>
            <a:r>
              <a:rPr lang="es-ES" sz="2400" dirty="0" smtClean="0">
                <a:solidFill>
                  <a:schemeClr val="accent6">
                    <a:lumMod val="40000"/>
                    <a:lumOff val="60000"/>
                  </a:schemeClr>
                </a:solidFill>
                <a:latin typeface="Bodoni MT Black" pitchFamily="18" charset="0"/>
              </a:rPr>
              <a:t> </a:t>
            </a:r>
            <a:r>
              <a:rPr lang="es-ES" sz="2400" dirty="0" err="1" smtClean="0">
                <a:solidFill>
                  <a:schemeClr val="accent6">
                    <a:lumMod val="40000"/>
                    <a:lumOff val="60000"/>
                  </a:schemeClr>
                </a:solidFill>
                <a:latin typeface="Bodoni MT Black" pitchFamily="18" charset="0"/>
              </a:rPr>
              <a:t>watasi</a:t>
            </a:r>
            <a:r>
              <a:rPr lang="es-ES" sz="2400" dirty="0" smtClean="0">
                <a:solidFill>
                  <a:schemeClr val="accent6">
                    <a:lumMod val="40000"/>
                    <a:lumOff val="60000"/>
                  </a:schemeClr>
                </a:solidFill>
                <a:latin typeface="Bodoni MT Black" pitchFamily="18" charset="0"/>
              </a:rPr>
              <a:t>. </a:t>
            </a:r>
            <a:r>
              <a:rPr lang="es-ES" sz="2400" dirty="0" err="1" smtClean="0">
                <a:solidFill>
                  <a:schemeClr val="accent6">
                    <a:lumMod val="40000"/>
                    <a:lumOff val="60000"/>
                  </a:schemeClr>
                </a:solidFill>
                <a:latin typeface="Bodoni MT Black" pitchFamily="18" charset="0"/>
              </a:rPr>
              <a:t>Itô</a:t>
            </a:r>
            <a:r>
              <a:rPr lang="es-ES" sz="2400" dirty="0" smtClean="0">
                <a:solidFill>
                  <a:schemeClr val="accent6">
                    <a:lumMod val="40000"/>
                    <a:lumOff val="60000"/>
                  </a:schemeClr>
                </a:solidFill>
                <a:latin typeface="Bodoni MT Black" pitchFamily="18" charset="0"/>
              </a:rPr>
              <a:t> </a:t>
            </a:r>
            <a:r>
              <a:rPr lang="es-ES" sz="2400" dirty="0" err="1" smtClean="0">
                <a:solidFill>
                  <a:schemeClr val="accent6">
                    <a:lumMod val="40000"/>
                    <a:lumOff val="60000"/>
                  </a:schemeClr>
                </a:solidFill>
                <a:latin typeface="Bodoni MT Black" pitchFamily="18" charset="0"/>
              </a:rPr>
              <a:t>Takeyosi</a:t>
            </a:r>
            <a:r>
              <a:rPr lang="es-ES" sz="2400" dirty="0" smtClean="0">
                <a:solidFill>
                  <a:schemeClr val="accent6">
                    <a:lumMod val="40000"/>
                    <a:lumOff val="60000"/>
                  </a:schemeClr>
                </a:solidFill>
                <a:latin typeface="Bodoni MT Black" pitchFamily="18" charset="0"/>
              </a:rPr>
              <a:t>; </a:t>
            </a:r>
            <a:r>
              <a:rPr lang="es-ES" sz="2400" dirty="0" err="1" smtClean="0">
                <a:solidFill>
                  <a:schemeClr val="accent6">
                    <a:lumMod val="40000"/>
                    <a:lumOff val="60000"/>
                  </a:schemeClr>
                </a:solidFill>
                <a:latin typeface="Bodoni MT Black" pitchFamily="18" charset="0"/>
              </a:rPr>
              <a:t>Itô</a:t>
            </a:r>
            <a:r>
              <a:rPr lang="es-ES" sz="2400" dirty="0" smtClean="0">
                <a:solidFill>
                  <a:schemeClr val="accent6">
                    <a:lumMod val="40000"/>
                    <a:lumOff val="60000"/>
                  </a:schemeClr>
                </a:solidFill>
                <a:latin typeface="Bodoni MT Black" pitchFamily="18" charset="0"/>
              </a:rPr>
              <a:t> </a:t>
            </a:r>
            <a:r>
              <a:rPr lang="es-ES" sz="2400" dirty="0" err="1" smtClean="0">
                <a:solidFill>
                  <a:schemeClr val="accent6">
                    <a:lumMod val="40000"/>
                    <a:lumOff val="60000"/>
                  </a:schemeClr>
                </a:solidFill>
                <a:latin typeface="Bodoni MT Black" pitchFamily="18" charset="0"/>
              </a:rPr>
              <a:t>Yuriko</a:t>
            </a:r>
            <a:r>
              <a:rPr lang="es-ES" sz="2400" dirty="0" smtClean="0">
                <a:solidFill>
                  <a:schemeClr val="accent6">
                    <a:lumMod val="40000"/>
                    <a:lumOff val="60000"/>
                  </a:schemeClr>
                </a:solidFill>
                <a:latin typeface="Bodoni MT Black" pitchFamily="18" charset="0"/>
              </a:rPr>
              <a:t>; </a:t>
            </a:r>
            <a:r>
              <a:rPr lang="es-ES" sz="2400" dirty="0" err="1" smtClean="0">
                <a:solidFill>
                  <a:schemeClr val="accent6">
                    <a:lumMod val="40000"/>
                    <a:lumOff val="60000"/>
                  </a:schemeClr>
                </a:solidFill>
                <a:latin typeface="Bodoni MT Black" pitchFamily="18" charset="0"/>
              </a:rPr>
              <a:t>Tyo</a:t>
            </a:r>
            <a:r>
              <a:rPr lang="es-ES" sz="2400" dirty="0" smtClean="0">
                <a:solidFill>
                  <a:schemeClr val="accent6">
                    <a:lumMod val="40000"/>
                    <a:lumOff val="60000"/>
                  </a:schemeClr>
                </a:solidFill>
                <a:latin typeface="Bodoni MT Black" pitchFamily="18" charset="0"/>
              </a:rPr>
              <a:t> </a:t>
            </a:r>
            <a:r>
              <a:rPr lang="es-ES" sz="2400" dirty="0" err="1" smtClean="0">
                <a:solidFill>
                  <a:schemeClr val="accent6">
                    <a:lumMod val="40000"/>
                    <a:lumOff val="60000"/>
                  </a:schemeClr>
                </a:solidFill>
                <a:latin typeface="Bodoni MT Black" pitchFamily="18" charset="0"/>
              </a:rPr>
              <a:t>Sinta</a:t>
            </a:r>
            <a:r>
              <a:rPr lang="es-ES" sz="2400" dirty="0" smtClean="0">
                <a:solidFill>
                  <a:schemeClr val="accent6">
                    <a:lumMod val="40000"/>
                    <a:lumOff val="60000"/>
                  </a:schemeClr>
                </a:solidFill>
                <a:latin typeface="Bodoni MT Black" pitchFamily="18" charset="0"/>
              </a:rPr>
              <a:t>. </a:t>
            </a:r>
            <a:r>
              <a:rPr lang="es-ES" sz="2400" dirty="0" err="1" smtClean="0">
                <a:solidFill>
                  <a:schemeClr val="accent6">
                    <a:lumMod val="40000"/>
                    <a:lumOff val="60000"/>
                  </a:schemeClr>
                </a:solidFill>
                <a:latin typeface="Bodoni MT Black" pitchFamily="18" charset="0"/>
              </a:rPr>
              <a:t>Tokyo</a:t>
            </a:r>
            <a:r>
              <a:rPr lang="es-ES" sz="2400" dirty="0" smtClean="0">
                <a:solidFill>
                  <a:schemeClr val="accent6">
                    <a:lumMod val="40000"/>
                    <a:lumOff val="60000"/>
                  </a:schemeClr>
                </a:solidFill>
                <a:latin typeface="Bodoni MT Black" pitchFamily="18" charset="0"/>
              </a:rPr>
              <a:t>: </a:t>
            </a:r>
            <a:r>
              <a:rPr lang="es-ES" sz="2400" dirty="0" err="1" smtClean="0">
                <a:solidFill>
                  <a:schemeClr val="accent6">
                    <a:lumMod val="40000"/>
                    <a:lumOff val="60000"/>
                  </a:schemeClr>
                </a:solidFill>
                <a:latin typeface="Bodoni MT Black" pitchFamily="18" charset="0"/>
              </a:rPr>
              <a:t>Rironsya</a:t>
            </a:r>
            <a:r>
              <a:rPr lang="es-ES" sz="2400" dirty="0" smtClean="0">
                <a:solidFill>
                  <a:schemeClr val="accent6">
                    <a:lumMod val="40000"/>
                    <a:lumOff val="60000"/>
                  </a:schemeClr>
                </a:solidFill>
                <a:latin typeface="Bodoni MT Black" pitchFamily="18" charset="0"/>
              </a:rPr>
              <a:t>, 1991.</a:t>
            </a:r>
            <a:endParaRPr lang="es-ES" sz="2400" dirty="0">
              <a:solidFill>
                <a:schemeClr val="accent6">
                  <a:lumMod val="40000"/>
                  <a:lumOff val="60000"/>
                </a:schemeClr>
              </a:solidFill>
              <a:latin typeface="Bodoni MT Black" pitchFamily="18" charset="0"/>
            </a:endParaRPr>
          </a:p>
        </p:txBody>
      </p:sp>
      <p:pic>
        <p:nvPicPr>
          <p:cNvPr id="3" name="2 Imagen" descr="japonéssi.png"/>
          <p:cNvPicPr>
            <a:picLocks noChangeAspect="1"/>
          </p:cNvPicPr>
          <p:nvPr/>
        </p:nvPicPr>
        <p:blipFill>
          <a:blip r:embed="rId2" cstate="print"/>
          <a:stretch>
            <a:fillRect/>
          </a:stretch>
        </p:blipFill>
        <p:spPr>
          <a:xfrm>
            <a:off x="571472" y="785794"/>
            <a:ext cx="4160908" cy="5677906"/>
          </a:xfrm>
          <a:prstGeom prst="rect">
            <a:avLst/>
          </a:prstGeom>
        </p:spPr>
      </p:pic>
    </p:spTree>
  </p:cSld>
  <p:clrMapOvr>
    <a:masterClrMapping/>
  </p:clrMapOvr>
  <p:transition spd="med">
    <p:circl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857356" y="500042"/>
            <a:ext cx="6357982" cy="830997"/>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s-ES" sz="2400" dirty="0" smtClean="0">
                <a:solidFill>
                  <a:schemeClr val="accent6">
                    <a:lumMod val="40000"/>
                    <a:lumOff val="60000"/>
                  </a:schemeClr>
                </a:solidFill>
                <a:latin typeface="Bodoni MT Black" pitchFamily="18" charset="0"/>
              </a:rPr>
              <a:t>Platero y yo. A. Gómez </a:t>
            </a:r>
            <a:r>
              <a:rPr lang="es-ES" sz="2400" dirty="0" err="1" smtClean="0">
                <a:solidFill>
                  <a:schemeClr val="accent6">
                    <a:lumMod val="40000"/>
                    <a:lumOff val="60000"/>
                  </a:schemeClr>
                </a:solidFill>
                <a:latin typeface="Bodoni MT Black" pitchFamily="18" charset="0"/>
              </a:rPr>
              <a:t>Yebra</a:t>
            </a:r>
            <a:r>
              <a:rPr lang="es-ES" sz="2400" dirty="0" smtClean="0">
                <a:solidFill>
                  <a:schemeClr val="accent6">
                    <a:lumMod val="40000"/>
                    <a:lumOff val="60000"/>
                  </a:schemeClr>
                </a:solidFill>
                <a:latin typeface="Bodoni MT Black" pitchFamily="18" charset="0"/>
              </a:rPr>
              <a:t>. - Madrid: Castalia, [1992].</a:t>
            </a:r>
            <a:endParaRPr lang="es-ES" sz="2400" dirty="0">
              <a:solidFill>
                <a:schemeClr val="accent6">
                  <a:lumMod val="40000"/>
                  <a:lumOff val="60000"/>
                </a:schemeClr>
              </a:solidFill>
              <a:latin typeface="Bodoni MT Black" pitchFamily="18" charset="0"/>
            </a:endParaRPr>
          </a:p>
        </p:txBody>
      </p:sp>
      <p:pic>
        <p:nvPicPr>
          <p:cNvPr id="3" name="2 Imagen" descr="castalia.png"/>
          <p:cNvPicPr>
            <a:picLocks noChangeAspect="1"/>
          </p:cNvPicPr>
          <p:nvPr/>
        </p:nvPicPr>
        <p:blipFill>
          <a:blip r:embed="rId2" cstate="print"/>
          <a:stretch>
            <a:fillRect/>
          </a:stretch>
        </p:blipFill>
        <p:spPr>
          <a:xfrm>
            <a:off x="1785918" y="1428736"/>
            <a:ext cx="3429024" cy="5136114"/>
          </a:xfrm>
          <a:prstGeom prst="rect">
            <a:avLst/>
          </a:prstGeom>
        </p:spPr>
      </p:pic>
    </p:spTree>
  </p:cSld>
  <p:clrMapOvr>
    <a:masterClrMapping/>
  </p:clrMapOvr>
  <p:transition spd="med">
    <p:cover dir="ld"/>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571604" y="642918"/>
            <a:ext cx="5995809" cy="461665"/>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lgn="ctr"/>
            <a:r>
              <a:rPr lang="fr-FR" sz="2400" dirty="0" err="1" smtClean="0">
                <a:solidFill>
                  <a:schemeClr val="accent6">
                    <a:lumMod val="40000"/>
                    <a:lumOff val="60000"/>
                  </a:schemeClr>
                </a:solidFill>
                <a:latin typeface="Bodoni MT Black" pitchFamily="18" charset="0"/>
              </a:rPr>
              <a:t>Platero</a:t>
            </a:r>
            <a:r>
              <a:rPr lang="fr-FR" sz="2400" dirty="0" smtClean="0">
                <a:solidFill>
                  <a:schemeClr val="accent6">
                    <a:lumMod val="40000"/>
                    <a:lumOff val="60000"/>
                  </a:schemeClr>
                </a:solidFill>
                <a:latin typeface="Bodoni MT Black" pitchFamily="18" charset="0"/>
              </a:rPr>
              <a:t> et moi. Paris: Seghers, 1994.</a:t>
            </a:r>
            <a:endParaRPr lang="es-ES" sz="2400" dirty="0">
              <a:solidFill>
                <a:schemeClr val="accent6">
                  <a:lumMod val="40000"/>
                  <a:lumOff val="60000"/>
                </a:schemeClr>
              </a:solidFill>
              <a:latin typeface="Bodoni MT Black" pitchFamily="18" charset="0"/>
            </a:endParaRPr>
          </a:p>
        </p:txBody>
      </p:sp>
      <p:pic>
        <p:nvPicPr>
          <p:cNvPr id="3" name="2 Imagen" descr="seghers.png"/>
          <p:cNvPicPr>
            <a:picLocks noChangeAspect="1"/>
          </p:cNvPicPr>
          <p:nvPr/>
        </p:nvPicPr>
        <p:blipFill>
          <a:blip r:embed="rId2" cstate="print"/>
          <a:stretch>
            <a:fillRect/>
          </a:stretch>
        </p:blipFill>
        <p:spPr>
          <a:xfrm>
            <a:off x="3571868" y="1428736"/>
            <a:ext cx="3357585" cy="5156955"/>
          </a:xfrm>
          <a:prstGeom prst="rect">
            <a:avLst/>
          </a:prstGeom>
        </p:spPr>
      </p:pic>
    </p:spTree>
  </p:cSld>
  <p:clrMapOvr>
    <a:masterClrMapping/>
  </p:clrMapOvr>
  <p:transition spd="med">
    <p:blind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LATERO Y YO (ELEGÍA ANDALUZA) (1907 - 1916), POR JUAN RAMÓN JIMÉNEZ (Libros antiguos (hasta 1936), raros y curiosos - Literatura - Narrativa - Otros)"/>
          <p:cNvPicPr>
            <a:picLocks noChangeAspect="1" noChangeArrowheads="1"/>
          </p:cNvPicPr>
          <p:nvPr/>
        </p:nvPicPr>
        <p:blipFill>
          <a:blip r:embed="rId2" cstate="print"/>
          <a:stretch>
            <a:fillRect/>
          </a:stretch>
        </p:blipFill>
        <p:spPr bwMode="auto">
          <a:xfrm>
            <a:off x="2500298" y="1714488"/>
            <a:ext cx="3955853" cy="5272074"/>
          </a:xfrm>
          <a:prstGeom prst="rect">
            <a:avLst/>
          </a:prstGeom>
          <a:noFill/>
        </p:spPr>
      </p:pic>
      <p:sp>
        <p:nvSpPr>
          <p:cNvPr id="3" name="2 Rectángulo"/>
          <p:cNvSpPr/>
          <p:nvPr/>
        </p:nvSpPr>
        <p:spPr>
          <a:xfrm>
            <a:off x="1025750" y="357166"/>
            <a:ext cx="6786610" cy="120032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s-ES" sz="2400" dirty="0">
                <a:solidFill>
                  <a:schemeClr val="accent6">
                    <a:lumMod val="40000"/>
                    <a:lumOff val="60000"/>
                  </a:schemeClr>
                </a:solidFill>
                <a:latin typeface="Bodoni MT Black" pitchFamily="18" charset="0"/>
              </a:rPr>
              <a:t>Platero y yo. Elegía andaluza, 1907-1916. Madrid: Publicaciones de la Residencia de</a:t>
            </a:r>
          </a:p>
          <a:p>
            <a:pPr algn="ctr"/>
            <a:r>
              <a:rPr lang="es-ES" sz="2400" dirty="0">
                <a:solidFill>
                  <a:schemeClr val="accent6">
                    <a:lumMod val="40000"/>
                    <a:lumOff val="60000"/>
                  </a:schemeClr>
                </a:solidFill>
                <a:latin typeface="Bodoni MT Black" pitchFamily="18" charset="0"/>
              </a:rPr>
              <a:t>Estudiantes, 1926.</a:t>
            </a:r>
          </a:p>
        </p:txBody>
      </p:sp>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 calcmode="lin" valueType="num">
                                      <p:cBhvr>
                                        <p:cTn id="9" dur="10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3"/>
                                        </p:tgtEl>
                                      </p:cBhvr>
                                    </p:animEffect>
                                  </p:childTnLst>
                                </p:cTn>
                              </p:par>
                            </p:childTnLst>
                          </p:cTn>
                        </p:par>
                        <p:par>
                          <p:cTn id="12" fill="hold">
                            <p:stCondLst>
                              <p:cond delay="9800"/>
                            </p:stCondLst>
                            <p:childTnLst>
                              <p:par>
                                <p:cTn id="13" presetID="3" presetClass="entr" presetSubtype="1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71472" y="142852"/>
            <a:ext cx="8001056" cy="156966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2400" dirty="0" err="1" smtClean="0">
                <a:solidFill>
                  <a:schemeClr val="accent6">
                    <a:lumMod val="40000"/>
                    <a:lumOff val="60000"/>
                  </a:schemeClr>
                </a:solidFill>
                <a:latin typeface="Bodoni MT Black" pitchFamily="18" charset="0"/>
              </a:rPr>
              <a:t>Platero</a:t>
            </a:r>
            <a:r>
              <a:rPr lang="en-US" sz="2400" dirty="0" smtClean="0">
                <a:solidFill>
                  <a:schemeClr val="accent6">
                    <a:lumMod val="40000"/>
                    <a:lumOff val="60000"/>
                  </a:schemeClr>
                </a:solidFill>
                <a:latin typeface="Bodoni MT Black" pitchFamily="18" charset="0"/>
              </a:rPr>
              <a:t> and I. Translated by Myra Cohn Livingston and Joseph F. </a:t>
            </a:r>
            <a:r>
              <a:rPr lang="en-US" sz="2400" dirty="0" err="1" smtClean="0">
                <a:solidFill>
                  <a:schemeClr val="accent6">
                    <a:lumMod val="40000"/>
                    <a:lumOff val="60000"/>
                  </a:schemeClr>
                </a:solidFill>
                <a:latin typeface="Bodoni MT Black" pitchFamily="18" charset="0"/>
              </a:rPr>
              <a:t>Domínguez</a:t>
            </a:r>
            <a:r>
              <a:rPr lang="en-US" sz="2400" dirty="0" smtClean="0">
                <a:solidFill>
                  <a:schemeClr val="accent6">
                    <a:lumMod val="40000"/>
                    <a:lumOff val="60000"/>
                  </a:schemeClr>
                </a:solidFill>
                <a:latin typeface="Bodoni MT Black" pitchFamily="18" charset="0"/>
              </a:rPr>
              <a:t>. Illustrations by Antonio </a:t>
            </a:r>
            <a:r>
              <a:rPr lang="en-US" sz="2400" dirty="0" err="1" smtClean="0">
                <a:solidFill>
                  <a:schemeClr val="accent6">
                    <a:lumMod val="40000"/>
                    <a:lumOff val="60000"/>
                  </a:schemeClr>
                </a:solidFill>
                <a:latin typeface="Bodoni MT Black" pitchFamily="18" charset="0"/>
              </a:rPr>
              <a:t>Frasconi</a:t>
            </a:r>
            <a:r>
              <a:rPr lang="en-US" sz="2400" dirty="0" smtClean="0">
                <a:solidFill>
                  <a:schemeClr val="accent6">
                    <a:lumMod val="40000"/>
                    <a:lumOff val="60000"/>
                  </a:schemeClr>
                </a:solidFill>
                <a:latin typeface="Bodoni MT Black" pitchFamily="18" charset="0"/>
              </a:rPr>
              <a:t>. New York, Clarion Books, 1994.</a:t>
            </a:r>
            <a:endParaRPr lang="es-ES" sz="2400" dirty="0">
              <a:solidFill>
                <a:schemeClr val="accent6">
                  <a:lumMod val="40000"/>
                  <a:lumOff val="60000"/>
                </a:schemeClr>
              </a:solidFill>
              <a:latin typeface="Bodoni MT Black" pitchFamily="18" charset="0"/>
            </a:endParaRPr>
          </a:p>
        </p:txBody>
      </p:sp>
      <p:pic>
        <p:nvPicPr>
          <p:cNvPr id="4" name="3 Imagen" descr="esa.jpg"/>
          <p:cNvPicPr>
            <a:picLocks noChangeAspect="1"/>
          </p:cNvPicPr>
          <p:nvPr/>
        </p:nvPicPr>
        <p:blipFill>
          <a:blip r:embed="rId2" cstate="print"/>
          <a:stretch>
            <a:fillRect/>
          </a:stretch>
        </p:blipFill>
        <p:spPr>
          <a:xfrm rot="416168">
            <a:off x="2500298" y="1918696"/>
            <a:ext cx="4594701" cy="4939304"/>
          </a:xfrm>
          <a:prstGeom prst="rect">
            <a:avLst/>
          </a:prstGeom>
        </p:spPr>
      </p:pic>
    </p:spTree>
  </p:cSld>
  <p:clrMapOvr>
    <a:masterClrMapping/>
  </p:clrMapOvr>
  <p:transition spd="med">
    <p:blinds dir="vert"/>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14348" y="428604"/>
            <a:ext cx="7790081" cy="461665"/>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lgn="ctr"/>
            <a:r>
              <a:rPr lang="es-ES" sz="2400" dirty="0" smtClean="0">
                <a:solidFill>
                  <a:schemeClr val="accent6">
                    <a:lumMod val="40000"/>
                    <a:lumOff val="60000"/>
                  </a:schemeClr>
                </a:solidFill>
                <a:latin typeface="Bodoni MT Black" pitchFamily="18" charset="0"/>
              </a:rPr>
              <a:t>Plateras ir </a:t>
            </a:r>
            <a:r>
              <a:rPr lang="es-ES" sz="2400" dirty="0" err="1" smtClean="0">
                <a:solidFill>
                  <a:schemeClr val="accent6">
                    <a:lumMod val="40000"/>
                    <a:lumOff val="60000"/>
                  </a:schemeClr>
                </a:solidFill>
                <a:latin typeface="Bodoni MT Black" pitchFamily="18" charset="0"/>
              </a:rPr>
              <a:t>aš</a:t>
            </a:r>
            <a:r>
              <a:rPr lang="es-ES" sz="2400" dirty="0" smtClean="0">
                <a:solidFill>
                  <a:schemeClr val="accent6">
                    <a:lumMod val="40000"/>
                    <a:lumOff val="60000"/>
                  </a:schemeClr>
                </a:solidFill>
                <a:latin typeface="Bodoni MT Black" pitchFamily="18" charset="0"/>
              </a:rPr>
              <a:t>. </a:t>
            </a:r>
            <a:r>
              <a:rPr lang="es-ES" sz="2400" dirty="0" err="1" smtClean="0">
                <a:solidFill>
                  <a:schemeClr val="accent6">
                    <a:lumMod val="40000"/>
                    <a:lumOff val="60000"/>
                  </a:schemeClr>
                </a:solidFill>
                <a:latin typeface="Bodoni MT Black" pitchFamily="18" charset="0"/>
              </a:rPr>
              <a:t>Vilnius</a:t>
            </a:r>
            <a:r>
              <a:rPr lang="es-ES" sz="2400" dirty="0" smtClean="0">
                <a:solidFill>
                  <a:schemeClr val="accent6">
                    <a:lumMod val="40000"/>
                    <a:lumOff val="60000"/>
                  </a:schemeClr>
                </a:solidFill>
                <a:latin typeface="Bodoni MT Black" pitchFamily="18" charset="0"/>
              </a:rPr>
              <a:t>: </a:t>
            </a:r>
            <a:r>
              <a:rPr lang="es-ES" sz="2400" dirty="0" err="1" smtClean="0">
                <a:solidFill>
                  <a:schemeClr val="accent6">
                    <a:lumMod val="40000"/>
                    <a:lumOff val="60000"/>
                  </a:schemeClr>
                </a:solidFill>
                <a:latin typeface="Bodoni MT Black" pitchFamily="18" charset="0"/>
              </a:rPr>
              <a:t>Vyturys</a:t>
            </a:r>
            <a:r>
              <a:rPr lang="es-ES" sz="2400" dirty="0" smtClean="0">
                <a:solidFill>
                  <a:schemeClr val="accent6">
                    <a:lumMod val="40000"/>
                    <a:lumOff val="60000"/>
                  </a:schemeClr>
                </a:solidFill>
                <a:latin typeface="Bodoni MT Black" pitchFamily="18" charset="0"/>
              </a:rPr>
              <a:t> [Lituania], 1994.</a:t>
            </a:r>
            <a:endParaRPr lang="es-ES" sz="2400" dirty="0">
              <a:solidFill>
                <a:schemeClr val="accent6">
                  <a:lumMod val="40000"/>
                  <a:lumOff val="60000"/>
                </a:schemeClr>
              </a:solidFill>
              <a:latin typeface="Bodoni MT Black" pitchFamily="18" charset="0"/>
            </a:endParaRPr>
          </a:p>
        </p:txBody>
      </p:sp>
      <p:pic>
        <p:nvPicPr>
          <p:cNvPr id="3" name="2 Imagen" descr="lituania.png"/>
          <p:cNvPicPr>
            <a:picLocks noChangeAspect="1"/>
          </p:cNvPicPr>
          <p:nvPr/>
        </p:nvPicPr>
        <p:blipFill>
          <a:blip r:embed="rId2" cstate="print"/>
          <a:stretch>
            <a:fillRect/>
          </a:stretch>
        </p:blipFill>
        <p:spPr>
          <a:xfrm>
            <a:off x="1428728" y="1570889"/>
            <a:ext cx="4366682" cy="5287111"/>
          </a:xfrm>
          <a:prstGeom prst="rect">
            <a:avLst/>
          </a:prstGeom>
        </p:spPr>
      </p:pic>
    </p:spTree>
  </p:cSld>
  <p:clrMapOvr>
    <a:masterClrMapping/>
  </p:clrMapOvr>
  <p:transition spd="med">
    <p:comb/>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85852" y="642918"/>
            <a:ext cx="7358082" cy="120032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de-DE" sz="2400" dirty="0" smtClean="0">
                <a:solidFill>
                  <a:schemeClr val="accent6">
                    <a:lumMod val="40000"/>
                    <a:lumOff val="60000"/>
                  </a:schemeClr>
                </a:solidFill>
                <a:latin typeface="Bodoni MT Black" pitchFamily="18" charset="0"/>
              </a:rPr>
              <a:t>Platero und ich: andalusische Elegie. Frankfurt am Main, Leipzig: Insel-Verlag [Alemania], </a:t>
            </a:r>
            <a:r>
              <a:rPr lang="es-ES" sz="2400" dirty="0" smtClean="0">
                <a:solidFill>
                  <a:schemeClr val="accent6">
                    <a:lumMod val="40000"/>
                    <a:lumOff val="60000"/>
                  </a:schemeClr>
                </a:solidFill>
                <a:latin typeface="Bodoni MT Black" pitchFamily="18" charset="0"/>
              </a:rPr>
              <a:t>1995.</a:t>
            </a:r>
            <a:endParaRPr lang="es-ES" sz="2400" dirty="0">
              <a:solidFill>
                <a:schemeClr val="accent6">
                  <a:lumMod val="40000"/>
                  <a:lumOff val="60000"/>
                </a:schemeClr>
              </a:solidFill>
              <a:latin typeface="Bodoni MT Black" pitchFamily="18" charset="0"/>
            </a:endParaRPr>
          </a:p>
        </p:txBody>
      </p:sp>
      <p:pic>
        <p:nvPicPr>
          <p:cNvPr id="3" name="2 Imagen" descr="alemanf.png"/>
          <p:cNvPicPr>
            <a:picLocks noChangeAspect="1"/>
          </p:cNvPicPr>
          <p:nvPr/>
        </p:nvPicPr>
        <p:blipFill>
          <a:blip r:embed="rId2" cstate="print"/>
          <a:stretch>
            <a:fillRect/>
          </a:stretch>
        </p:blipFill>
        <p:spPr>
          <a:xfrm>
            <a:off x="2143108" y="2143116"/>
            <a:ext cx="5786478" cy="4339858"/>
          </a:xfrm>
          <a:prstGeom prst="rect">
            <a:avLst/>
          </a:prstGeom>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35590" y="785794"/>
            <a:ext cx="8065500" cy="830997"/>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pl-PL" sz="2400" dirty="0" smtClean="0">
                <a:solidFill>
                  <a:schemeClr val="accent6">
                    <a:lumMod val="40000"/>
                    <a:lumOff val="60000"/>
                  </a:schemeClr>
                </a:solidFill>
                <a:latin typeface="Bodoni MT Black" pitchFamily="18" charset="0"/>
              </a:rPr>
              <a:t>Srebroń i ja. Wrocław: Wacław Bagińsk, 1997.</a:t>
            </a:r>
            <a:r>
              <a:rPr lang="es-ES" sz="2400" dirty="0" smtClean="0">
                <a:solidFill>
                  <a:schemeClr val="accent6">
                    <a:lumMod val="40000"/>
                    <a:lumOff val="60000"/>
                  </a:schemeClr>
                </a:solidFill>
                <a:latin typeface="Bodoni MT Black" pitchFamily="18" charset="0"/>
              </a:rPr>
              <a:t> (Polaco)</a:t>
            </a:r>
            <a:endParaRPr lang="es-ES" sz="2400" dirty="0">
              <a:solidFill>
                <a:schemeClr val="accent6">
                  <a:lumMod val="40000"/>
                  <a:lumOff val="60000"/>
                </a:schemeClr>
              </a:solidFill>
              <a:latin typeface="Bodoni MT Black" pitchFamily="18" charset="0"/>
            </a:endParaRPr>
          </a:p>
        </p:txBody>
      </p:sp>
      <p:pic>
        <p:nvPicPr>
          <p:cNvPr id="3" name="2 Imagen" descr="srebron.png"/>
          <p:cNvPicPr>
            <a:picLocks noChangeAspect="1"/>
          </p:cNvPicPr>
          <p:nvPr/>
        </p:nvPicPr>
        <p:blipFill>
          <a:blip r:embed="rId2" cstate="print"/>
          <a:stretch>
            <a:fillRect/>
          </a:stretch>
        </p:blipFill>
        <p:spPr>
          <a:xfrm>
            <a:off x="3428992" y="1928802"/>
            <a:ext cx="2867040" cy="4771424"/>
          </a:xfrm>
          <a:prstGeom prst="rect">
            <a:avLst/>
          </a:prstGeom>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71538" y="357166"/>
            <a:ext cx="7000924" cy="830997"/>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s-ES" sz="2400" dirty="0" err="1" smtClean="0">
                <a:solidFill>
                  <a:schemeClr val="accent6">
                    <a:lumMod val="40000"/>
                    <a:lumOff val="60000"/>
                  </a:schemeClr>
                </a:solidFill>
                <a:latin typeface="Bodoni MT Black" pitchFamily="18" charset="0"/>
              </a:rPr>
              <a:t>Sølvfell</a:t>
            </a:r>
            <a:r>
              <a:rPr lang="es-ES" sz="2400" dirty="0" smtClean="0">
                <a:solidFill>
                  <a:schemeClr val="accent6">
                    <a:lumMod val="40000"/>
                    <a:lumOff val="60000"/>
                  </a:schemeClr>
                </a:solidFill>
                <a:latin typeface="Bodoni MT Black" pitchFamily="18" charset="0"/>
              </a:rPr>
              <a:t> </a:t>
            </a:r>
            <a:r>
              <a:rPr lang="es-ES" sz="2400" dirty="0" err="1" smtClean="0">
                <a:solidFill>
                  <a:schemeClr val="accent6">
                    <a:lumMod val="40000"/>
                    <a:lumOff val="60000"/>
                  </a:schemeClr>
                </a:solidFill>
                <a:latin typeface="Bodoni MT Black" pitchFamily="18" charset="0"/>
              </a:rPr>
              <a:t>og</a:t>
            </a:r>
            <a:r>
              <a:rPr lang="es-ES" sz="2400" dirty="0" smtClean="0">
                <a:solidFill>
                  <a:schemeClr val="accent6">
                    <a:lumMod val="40000"/>
                    <a:lumOff val="60000"/>
                  </a:schemeClr>
                </a:solidFill>
                <a:latin typeface="Bodoni MT Black" pitchFamily="18" charset="0"/>
              </a:rPr>
              <a:t> </a:t>
            </a:r>
            <a:r>
              <a:rPr lang="es-ES" sz="2400" dirty="0" err="1" smtClean="0">
                <a:solidFill>
                  <a:schemeClr val="accent6">
                    <a:lumMod val="40000"/>
                    <a:lumOff val="60000"/>
                  </a:schemeClr>
                </a:solidFill>
                <a:latin typeface="Bodoni MT Black" pitchFamily="18" charset="0"/>
              </a:rPr>
              <a:t>jeg</a:t>
            </a:r>
            <a:r>
              <a:rPr lang="es-ES" sz="2400" dirty="0" smtClean="0">
                <a:solidFill>
                  <a:schemeClr val="accent6">
                    <a:lumMod val="40000"/>
                    <a:lumOff val="60000"/>
                  </a:schemeClr>
                </a:solidFill>
                <a:latin typeface="Bodoni MT Black" pitchFamily="18" charset="0"/>
              </a:rPr>
              <a:t>: en </a:t>
            </a:r>
            <a:r>
              <a:rPr lang="es-ES" sz="2400" dirty="0" err="1" smtClean="0">
                <a:solidFill>
                  <a:schemeClr val="accent6">
                    <a:lumMod val="40000"/>
                    <a:lumOff val="60000"/>
                  </a:schemeClr>
                </a:solidFill>
                <a:latin typeface="Bodoni MT Black" pitchFamily="18" charset="0"/>
              </a:rPr>
              <a:t>andalusisk</a:t>
            </a:r>
            <a:r>
              <a:rPr lang="es-ES" sz="2400" dirty="0" smtClean="0">
                <a:solidFill>
                  <a:schemeClr val="accent6">
                    <a:lumMod val="40000"/>
                    <a:lumOff val="60000"/>
                  </a:schemeClr>
                </a:solidFill>
                <a:latin typeface="Bodoni MT Black" pitchFamily="18" charset="0"/>
              </a:rPr>
              <a:t> </a:t>
            </a:r>
            <a:r>
              <a:rPr lang="es-ES" sz="2400" dirty="0" err="1" smtClean="0">
                <a:solidFill>
                  <a:schemeClr val="accent6">
                    <a:lumMod val="40000"/>
                    <a:lumOff val="60000"/>
                  </a:schemeClr>
                </a:solidFill>
                <a:latin typeface="Bodoni MT Black" pitchFamily="18" charset="0"/>
              </a:rPr>
              <a:t>elegi</a:t>
            </a:r>
            <a:r>
              <a:rPr lang="es-ES" sz="2400" dirty="0" smtClean="0">
                <a:solidFill>
                  <a:schemeClr val="accent6">
                    <a:lumMod val="40000"/>
                    <a:lumOff val="60000"/>
                  </a:schemeClr>
                </a:solidFill>
                <a:latin typeface="Bodoni MT Black" pitchFamily="18" charset="0"/>
              </a:rPr>
              <a:t>. Oslo: </a:t>
            </a:r>
            <a:r>
              <a:rPr lang="es-ES" sz="2400" dirty="0" err="1" smtClean="0">
                <a:solidFill>
                  <a:schemeClr val="accent6">
                    <a:lumMod val="40000"/>
                    <a:lumOff val="60000"/>
                  </a:schemeClr>
                </a:solidFill>
                <a:latin typeface="Bodoni MT Black" pitchFamily="18" charset="0"/>
              </a:rPr>
              <a:t>Solum</a:t>
            </a:r>
            <a:r>
              <a:rPr lang="es-ES" sz="2400" dirty="0" smtClean="0">
                <a:solidFill>
                  <a:schemeClr val="accent6">
                    <a:lumMod val="40000"/>
                    <a:lumOff val="60000"/>
                  </a:schemeClr>
                </a:solidFill>
                <a:latin typeface="Bodoni MT Black" pitchFamily="18" charset="0"/>
              </a:rPr>
              <a:t>, 1997. (Noruego)</a:t>
            </a:r>
            <a:endParaRPr lang="es-ES" sz="2400" dirty="0">
              <a:solidFill>
                <a:schemeClr val="accent6">
                  <a:lumMod val="40000"/>
                  <a:lumOff val="60000"/>
                </a:schemeClr>
              </a:solidFill>
              <a:latin typeface="Bodoni MT Black" pitchFamily="18" charset="0"/>
            </a:endParaRPr>
          </a:p>
        </p:txBody>
      </p:sp>
      <p:pic>
        <p:nvPicPr>
          <p:cNvPr id="3" name="2 Imagen" descr="solvfell.jpg"/>
          <p:cNvPicPr>
            <a:picLocks noChangeAspect="1"/>
          </p:cNvPicPr>
          <p:nvPr/>
        </p:nvPicPr>
        <p:blipFill>
          <a:blip r:embed="rId2" cstate="print"/>
          <a:stretch>
            <a:fillRect/>
          </a:stretch>
        </p:blipFill>
        <p:spPr>
          <a:xfrm>
            <a:off x="2857488" y="1571612"/>
            <a:ext cx="3241684" cy="5262474"/>
          </a:xfrm>
          <a:prstGeom prst="rect">
            <a:avLst/>
          </a:prstGeom>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85852" y="500042"/>
            <a:ext cx="5715008" cy="830997"/>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s-ES" sz="2400" dirty="0" smtClean="0">
                <a:solidFill>
                  <a:schemeClr val="accent6">
                    <a:lumMod val="40000"/>
                    <a:lumOff val="60000"/>
                  </a:schemeClr>
                </a:solidFill>
                <a:latin typeface="Bodoni MT Black" pitchFamily="18" charset="0"/>
              </a:rPr>
              <a:t>Platero </a:t>
            </a:r>
            <a:r>
              <a:rPr lang="es-ES" sz="2400" dirty="0" err="1" smtClean="0">
                <a:solidFill>
                  <a:schemeClr val="accent6">
                    <a:lumMod val="40000"/>
                    <a:lumOff val="60000"/>
                  </a:schemeClr>
                </a:solidFill>
                <a:latin typeface="Bodoni MT Black" pitchFamily="18" charset="0"/>
              </a:rPr>
              <a:t>ile</a:t>
            </a:r>
            <a:r>
              <a:rPr lang="es-ES" sz="2400" dirty="0" smtClean="0">
                <a:solidFill>
                  <a:schemeClr val="accent6">
                    <a:lumMod val="40000"/>
                    <a:lumOff val="60000"/>
                  </a:schemeClr>
                </a:solidFill>
                <a:latin typeface="Bodoni MT Black" pitchFamily="18" charset="0"/>
              </a:rPr>
              <a:t> Ben: </a:t>
            </a:r>
            <a:r>
              <a:rPr lang="es-ES" sz="2400" dirty="0" err="1" smtClean="0">
                <a:solidFill>
                  <a:schemeClr val="accent6">
                    <a:lumMod val="40000"/>
                    <a:lumOff val="60000"/>
                  </a:schemeClr>
                </a:solidFill>
                <a:latin typeface="Bodoni MT Black" pitchFamily="18" charset="0"/>
              </a:rPr>
              <a:t>Bir</a:t>
            </a:r>
            <a:r>
              <a:rPr lang="es-ES" sz="2400" dirty="0" smtClean="0">
                <a:solidFill>
                  <a:schemeClr val="accent6">
                    <a:lumMod val="40000"/>
                    <a:lumOff val="60000"/>
                  </a:schemeClr>
                </a:solidFill>
                <a:latin typeface="Bodoni MT Black" pitchFamily="18" charset="0"/>
              </a:rPr>
              <a:t> </a:t>
            </a:r>
            <a:r>
              <a:rPr lang="es-ES" sz="2400" dirty="0" err="1" smtClean="0">
                <a:solidFill>
                  <a:schemeClr val="accent6">
                    <a:lumMod val="40000"/>
                    <a:lumOff val="60000"/>
                  </a:schemeClr>
                </a:solidFill>
                <a:latin typeface="Bodoni MT Black" pitchFamily="18" charset="0"/>
              </a:rPr>
              <a:t>Endülüs</a:t>
            </a:r>
            <a:r>
              <a:rPr lang="es-ES" sz="2400" dirty="0" smtClean="0">
                <a:solidFill>
                  <a:schemeClr val="accent6">
                    <a:lumMod val="40000"/>
                    <a:lumOff val="60000"/>
                  </a:schemeClr>
                </a:solidFill>
                <a:latin typeface="Bodoni MT Black" pitchFamily="18" charset="0"/>
              </a:rPr>
              <a:t> </a:t>
            </a:r>
            <a:r>
              <a:rPr lang="es-ES" sz="2400" dirty="0" err="1" smtClean="0">
                <a:solidFill>
                  <a:schemeClr val="accent6">
                    <a:lumMod val="40000"/>
                    <a:lumOff val="60000"/>
                  </a:schemeClr>
                </a:solidFill>
                <a:latin typeface="Bodoni MT Black" pitchFamily="18" charset="0"/>
              </a:rPr>
              <a:t>Agiti</a:t>
            </a:r>
            <a:r>
              <a:rPr lang="es-ES" sz="2400" dirty="0" smtClean="0">
                <a:solidFill>
                  <a:schemeClr val="accent6">
                    <a:lumMod val="40000"/>
                    <a:lumOff val="60000"/>
                  </a:schemeClr>
                </a:solidFill>
                <a:latin typeface="Bodoni MT Black" pitchFamily="18" charset="0"/>
              </a:rPr>
              <a:t>. </a:t>
            </a:r>
            <a:r>
              <a:rPr lang="es-ES" sz="2400" dirty="0" err="1" smtClean="0">
                <a:solidFill>
                  <a:schemeClr val="accent6">
                    <a:lumMod val="40000"/>
                    <a:lumOff val="60000"/>
                  </a:schemeClr>
                </a:solidFill>
                <a:latin typeface="Bodoni MT Black" pitchFamily="18" charset="0"/>
              </a:rPr>
              <a:t>Istambul</a:t>
            </a:r>
            <a:r>
              <a:rPr lang="es-ES" sz="2400" dirty="0" smtClean="0">
                <a:solidFill>
                  <a:schemeClr val="accent6">
                    <a:lumMod val="40000"/>
                    <a:lumOff val="60000"/>
                  </a:schemeClr>
                </a:solidFill>
                <a:latin typeface="Bodoni MT Black" pitchFamily="18" charset="0"/>
              </a:rPr>
              <a:t>: [s.n.], 2002.</a:t>
            </a:r>
            <a:endParaRPr lang="es-ES" sz="2400" dirty="0">
              <a:solidFill>
                <a:schemeClr val="accent6">
                  <a:lumMod val="40000"/>
                  <a:lumOff val="60000"/>
                </a:schemeClr>
              </a:solidFill>
              <a:latin typeface="Bodoni MT Black" pitchFamily="18" charset="0"/>
            </a:endParaRPr>
          </a:p>
        </p:txBody>
      </p:sp>
      <p:pic>
        <p:nvPicPr>
          <p:cNvPr id="3" name="2 Imagen" descr="102517.jpg"/>
          <p:cNvPicPr>
            <a:picLocks noChangeAspect="1"/>
          </p:cNvPicPr>
          <p:nvPr/>
        </p:nvPicPr>
        <p:blipFill>
          <a:blip r:embed="rId2" cstate="print"/>
          <a:stretch>
            <a:fillRect/>
          </a:stretch>
        </p:blipFill>
        <p:spPr>
          <a:xfrm>
            <a:off x="2714612" y="1625852"/>
            <a:ext cx="3366356" cy="4874982"/>
          </a:xfrm>
          <a:prstGeom prst="rect">
            <a:avLst/>
          </a:prstGeom>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571604" y="785794"/>
            <a:ext cx="7294241" cy="461665"/>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lgn="ctr"/>
            <a:r>
              <a:rPr lang="es-ES" sz="2400" dirty="0" err="1" smtClean="0">
                <a:solidFill>
                  <a:schemeClr val="accent6">
                    <a:lumMod val="40000"/>
                    <a:lumOff val="60000"/>
                  </a:schemeClr>
                </a:solidFill>
                <a:latin typeface="Bodoni MT Black" pitchFamily="18" charset="0"/>
              </a:rPr>
              <a:t>Platēro</a:t>
            </a:r>
            <a:r>
              <a:rPr lang="es-ES" sz="2400" dirty="0" smtClean="0">
                <a:solidFill>
                  <a:schemeClr val="accent6">
                    <a:lumMod val="40000"/>
                    <a:lumOff val="60000"/>
                  </a:schemeClr>
                </a:solidFill>
                <a:latin typeface="Bodoni MT Black" pitchFamily="18" charset="0"/>
              </a:rPr>
              <a:t> un es. </a:t>
            </a:r>
            <a:r>
              <a:rPr lang="es-ES" sz="2400" dirty="0" err="1" smtClean="0">
                <a:solidFill>
                  <a:schemeClr val="accent6">
                    <a:lumMod val="40000"/>
                    <a:lumOff val="60000"/>
                  </a:schemeClr>
                </a:solidFill>
                <a:latin typeface="Bodoni MT Black" pitchFamily="18" charset="0"/>
              </a:rPr>
              <a:t>Rīga</a:t>
            </a:r>
            <a:r>
              <a:rPr lang="es-ES" sz="2400" dirty="0" smtClean="0">
                <a:solidFill>
                  <a:schemeClr val="accent6">
                    <a:lumMod val="40000"/>
                    <a:lumOff val="60000"/>
                  </a:schemeClr>
                </a:solidFill>
                <a:latin typeface="Bodoni MT Black" pitchFamily="18" charset="0"/>
              </a:rPr>
              <a:t>: Minerva [Letonia], 2004.</a:t>
            </a:r>
            <a:endParaRPr lang="es-ES" sz="2400" dirty="0">
              <a:solidFill>
                <a:schemeClr val="accent6">
                  <a:lumMod val="40000"/>
                  <a:lumOff val="60000"/>
                </a:schemeClr>
              </a:solidFill>
              <a:latin typeface="Bodoni MT Black" pitchFamily="18" charset="0"/>
            </a:endParaRPr>
          </a:p>
        </p:txBody>
      </p:sp>
      <p:pic>
        <p:nvPicPr>
          <p:cNvPr id="3" name="2 Imagen" descr="HUANS.jpg"/>
          <p:cNvPicPr>
            <a:picLocks noChangeAspect="1"/>
          </p:cNvPicPr>
          <p:nvPr/>
        </p:nvPicPr>
        <p:blipFill>
          <a:blip r:embed="rId2" cstate="print"/>
          <a:stretch>
            <a:fillRect/>
          </a:stretch>
        </p:blipFill>
        <p:spPr>
          <a:xfrm>
            <a:off x="3071802" y="1376617"/>
            <a:ext cx="3714776" cy="5163305"/>
          </a:xfrm>
          <a:prstGeom prst="rect">
            <a:avLst/>
          </a:prstGeom>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14414" y="642918"/>
            <a:ext cx="6715172" cy="120032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2400" dirty="0" err="1" smtClean="0">
                <a:solidFill>
                  <a:schemeClr val="accent6">
                    <a:lumMod val="40000"/>
                    <a:lumOff val="60000"/>
                  </a:schemeClr>
                </a:solidFill>
                <a:latin typeface="Bodoni MT Black" pitchFamily="18" charset="0"/>
              </a:rPr>
              <a:t>Platero</a:t>
            </a:r>
            <a:r>
              <a:rPr lang="en-US" sz="2400" dirty="0" smtClean="0">
                <a:solidFill>
                  <a:schemeClr val="accent6">
                    <a:lumMod val="40000"/>
                    <a:lumOff val="60000"/>
                  </a:schemeClr>
                </a:solidFill>
                <a:latin typeface="Bodoni MT Black" pitchFamily="18" charset="0"/>
              </a:rPr>
              <a:t> and I = </a:t>
            </a:r>
            <a:r>
              <a:rPr lang="en-US" sz="2400" dirty="0" err="1" smtClean="0">
                <a:solidFill>
                  <a:schemeClr val="accent6">
                    <a:lumMod val="40000"/>
                    <a:lumOff val="60000"/>
                  </a:schemeClr>
                </a:solidFill>
                <a:latin typeface="Bodoni MT Black" pitchFamily="18" charset="0"/>
              </a:rPr>
              <a:t>Platero</a:t>
            </a:r>
            <a:r>
              <a:rPr lang="en-US" sz="2400" dirty="0" smtClean="0">
                <a:solidFill>
                  <a:schemeClr val="accent6">
                    <a:lumMod val="40000"/>
                    <a:lumOff val="60000"/>
                  </a:schemeClr>
                </a:solidFill>
                <a:latin typeface="Bodoni MT Black" pitchFamily="18" charset="0"/>
              </a:rPr>
              <a:t> y </a:t>
            </a:r>
            <a:r>
              <a:rPr lang="en-US" sz="2400" dirty="0" err="1" smtClean="0">
                <a:solidFill>
                  <a:schemeClr val="accent6">
                    <a:lumMod val="40000"/>
                    <a:lumOff val="60000"/>
                  </a:schemeClr>
                </a:solidFill>
                <a:latin typeface="Bodoni MT Black" pitchFamily="18" charset="0"/>
              </a:rPr>
              <a:t>yo</a:t>
            </a:r>
            <a:r>
              <a:rPr lang="en-US" sz="2400" dirty="0" smtClean="0">
                <a:solidFill>
                  <a:schemeClr val="accent6">
                    <a:lumMod val="40000"/>
                    <a:lumOff val="60000"/>
                  </a:schemeClr>
                </a:solidFill>
                <a:latin typeface="Bodoni MT Black" pitchFamily="18" charset="0"/>
              </a:rPr>
              <a:t>: a dual-language book. Mineola, New York: Dover Publications, </a:t>
            </a:r>
            <a:r>
              <a:rPr lang="es-ES" sz="2400" dirty="0" smtClean="0">
                <a:solidFill>
                  <a:schemeClr val="accent6">
                    <a:lumMod val="40000"/>
                    <a:lumOff val="60000"/>
                  </a:schemeClr>
                </a:solidFill>
                <a:latin typeface="Bodoni MT Black" pitchFamily="18" charset="0"/>
              </a:rPr>
              <a:t>[2004].</a:t>
            </a:r>
            <a:endParaRPr lang="es-ES" sz="2400" dirty="0">
              <a:solidFill>
                <a:schemeClr val="accent6">
                  <a:lumMod val="40000"/>
                  <a:lumOff val="60000"/>
                </a:schemeClr>
              </a:solidFill>
              <a:latin typeface="Bodoni MT Black" pitchFamily="18" charset="0"/>
            </a:endParaRPr>
          </a:p>
        </p:txBody>
      </p:sp>
      <p:pic>
        <p:nvPicPr>
          <p:cNvPr id="1026" name="Picture 2" descr="F:\Fundación\Platero y yo\AAAA"/>
          <p:cNvPicPr>
            <a:picLocks noChangeAspect="1" noChangeArrowheads="1"/>
          </p:cNvPicPr>
          <p:nvPr/>
        </p:nvPicPr>
        <p:blipFill>
          <a:blip r:embed="rId2" cstate="print"/>
          <a:srcRect/>
          <a:stretch>
            <a:fillRect/>
          </a:stretch>
        </p:blipFill>
        <p:spPr bwMode="auto">
          <a:xfrm>
            <a:off x="2928926" y="1857364"/>
            <a:ext cx="3071832" cy="4841852"/>
          </a:xfrm>
          <a:prstGeom prst="rect">
            <a:avLst/>
          </a:prstGeom>
          <a:noFill/>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Fundación\Platero y yo\Idiomas\holandessi.png"/>
          <p:cNvPicPr>
            <a:picLocks noChangeAspect="1" noChangeArrowheads="1"/>
          </p:cNvPicPr>
          <p:nvPr/>
        </p:nvPicPr>
        <p:blipFill>
          <a:blip r:embed="rId2" cstate="print"/>
          <a:srcRect/>
          <a:stretch>
            <a:fillRect/>
          </a:stretch>
        </p:blipFill>
        <p:spPr bwMode="auto">
          <a:xfrm rot="917735">
            <a:off x="4126134" y="1521602"/>
            <a:ext cx="3571900" cy="5223424"/>
          </a:xfrm>
          <a:prstGeom prst="rect">
            <a:avLst/>
          </a:prstGeom>
          <a:noFill/>
        </p:spPr>
      </p:pic>
      <p:sp>
        <p:nvSpPr>
          <p:cNvPr id="3" name="2 Rectángulo"/>
          <p:cNvSpPr/>
          <p:nvPr/>
        </p:nvSpPr>
        <p:spPr>
          <a:xfrm>
            <a:off x="428596" y="357166"/>
            <a:ext cx="5500694" cy="120032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nl-NL" sz="2400" dirty="0" smtClean="0">
                <a:solidFill>
                  <a:schemeClr val="accent6">
                    <a:lumMod val="40000"/>
                    <a:lumOff val="60000"/>
                  </a:schemeClr>
                </a:solidFill>
                <a:latin typeface="Bodoni MT Black" pitchFamily="18" charset="0"/>
              </a:rPr>
              <a:t>Platero en ik: een Andalusische elegie Utrecht: IJzer, 2005. (Holandés)</a:t>
            </a:r>
            <a:endParaRPr lang="es-ES" sz="2400" dirty="0">
              <a:solidFill>
                <a:schemeClr val="accent6">
                  <a:lumMod val="40000"/>
                  <a:lumOff val="60000"/>
                </a:schemeClr>
              </a:solidFill>
              <a:latin typeface="Bodoni MT Black" pitchFamily="18" charset="0"/>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Fundación\Platero y yo\Idiomas\vascoplatero_eta_biok.jpg"/>
          <p:cNvPicPr>
            <a:picLocks noChangeAspect="1" noChangeArrowheads="1"/>
          </p:cNvPicPr>
          <p:nvPr/>
        </p:nvPicPr>
        <p:blipFill>
          <a:blip r:embed="rId2" cstate="print"/>
          <a:srcRect/>
          <a:stretch>
            <a:fillRect/>
          </a:stretch>
        </p:blipFill>
        <p:spPr bwMode="auto">
          <a:xfrm>
            <a:off x="2643174" y="1639888"/>
            <a:ext cx="3357586" cy="5035261"/>
          </a:xfrm>
          <a:prstGeom prst="rect">
            <a:avLst/>
          </a:prstGeom>
          <a:noFill/>
        </p:spPr>
      </p:pic>
      <p:sp>
        <p:nvSpPr>
          <p:cNvPr id="3" name="2 Rectángulo"/>
          <p:cNvSpPr/>
          <p:nvPr/>
        </p:nvSpPr>
        <p:spPr>
          <a:xfrm>
            <a:off x="1500166" y="714356"/>
            <a:ext cx="6257162" cy="461665"/>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lgn="ctr"/>
            <a:r>
              <a:rPr lang="es-ES" sz="2400" dirty="0" smtClean="0">
                <a:solidFill>
                  <a:schemeClr val="accent6">
                    <a:lumMod val="40000"/>
                    <a:lumOff val="60000"/>
                  </a:schemeClr>
                </a:solidFill>
                <a:latin typeface="Bodoni MT Black" pitchFamily="18" charset="0"/>
              </a:rPr>
              <a:t>Platero eta </a:t>
            </a:r>
            <a:r>
              <a:rPr lang="es-ES" sz="2400" dirty="0" err="1" smtClean="0">
                <a:solidFill>
                  <a:schemeClr val="accent6">
                    <a:lumMod val="40000"/>
                    <a:lumOff val="60000"/>
                  </a:schemeClr>
                </a:solidFill>
                <a:latin typeface="Bodoni MT Black" pitchFamily="18" charset="0"/>
              </a:rPr>
              <a:t>biok</a:t>
            </a:r>
            <a:r>
              <a:rPr lang="es-ES" sz="2400" dirty="0" smtClean="0">
                <a:solidFill>
                  <a:schemeClr val="accent6">
                    <a:lumMod val="40000"/>
                    <a:lumOff val="60000"/>
                  </a:schemeClr>
                </a:solidFill>
                <a:latin typeface="Bodoni MT Black" pitchFamily="18" charset="0"/>
              </a:rPr>
              <a:t>. Bilbao: Beta, [2008].</a:t>
            </a:r>
            <a:endParaRPr lang="es-ES" sz="2400" dirty="0">
              <a:solidFill>
                <a:schemeClr val="accent6">
                  <a:lumMod val="40000"/>
                  <a:lumOff val="60000"/>
                </a:schemeClr>
              </a:solidFill>
              <a:latin typeface="Bodoni MT Black"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descr="data:image/jpeg;base64,/9j/4AAQSkZJRgABAQAAAQABAAD/2wCEAAkGBxQSEhQUEBIVFBQVFBAPEBUVFBQPDxAQFBIWFhQUFBQYHCggGBwlHBUVITEhJSkrLi4uFx8zODMsNygvLisBCgoKDQ0OFA8PFCwcFBwsLCwsKywsLCwrLCwsLjgrLCw3NywrNysrKywsLCssKysrLCsrKysrKysrKysrKysrK//AABEIAP4AxgMBIgACEQEDEQH/xAAbAAADAQEBAQEAAAAAAAAAAAAAAQIDBAUGB//EAD8QAAEDAgIECwUGBwEBAQAAAAEAAhEDIRIxBEFRcRMiMlNhcoGRobGyIzNzwdIFFFKCktFCosLT4fDxYqMG/8QAGQEBAQEAAwAAAAAAAAAAAAAAAAECAwQF/8QAGhEBAQEAAwEAAAAAAAAAAAAAAAEREiFRAv/aAAwDAQACEQMRAD8A/VQctysHpUU22G4LZtsl5rtAN/6SnEdPknvQqiS47UsSrCiQEAFQU4+hKSg0lBcowp4EAXJYlWFOEESUQrwohBKcJoQSgppIEhEoQIqS1WUigycFm9bELJ6o87STBnsTS0wIVR6oOW5atCxoNsNwW4WVZaW8hjiDBDSQYBgxnBUmg7nn91H+2q0/3b+o7yWxViOX7u7nn91H6Efd3c8/uo/211IBVHPwLudf3UvoRwLudf3UvoXQiQgw4J3Ov7qf0I4J3Ov7qf0LfEFi+jLpkgcW14MB8z+r+UIgFJ3OP7qf0o4J3OP7qf0KW0oIJeTBdabHFqjebbMkm6N/7J4znRq4wjDnkJQVwLudf3U/oTNB3Ov7qX0LJmh2jhHHpm/KJnx8BuWr6E4eNGGMtZDmm/6Y7SigaO7nqndS/tpGg7nqndR/trNmhQeWTOMwTqc1rbXyGHxKDocjlm4F8zAdOfTkUF/d3c9U7qH9tA0d3PVO6j/bXQHDaL3F89yQPSgw+7u56p3Uf7aPuzueqd1L+2uiUSiub7s7nandS+hSdHPOv/8An9C65Q5TRx6OCC4FxdBEExMFoMWA6VT0M5T97fSEPVHn6X80KtKQiPTpCw3BaBTTFhuCtZVhp59lU6j/AElb4lhp49lU6j/SVuQtRCLkIMJKhrl+06RdThok8JQdFsmVmOcb7A0ldScIjz6uiEPokAuAq1ajzbih1F7bDUJLcuk7VWnNe5ocxpDmEVWtMS5wJBZMwCW4m3/H0LulBTUcjqHtmuwcXg6gJtyzUpuFtvFJnoWei0iHOJaYNWo4CGQA6IfOYycPzLcsfMhwi1o2E/KO5JtCpHvNWcCZwkE95nsVHHoWjPDwXNhuPSnNIwg03PqvcHGDxmua4W1EXF+LroujPA0ebGm0tqmZxng8JE5mXQ6T+ETdddWk8xD8Ii9pk2vfdHao4N4jjg7bZ5fse8pqp+0KROBzBL2vZBETwbnBtUG9xhkxta05gLpaAMtVhsAWIpP/AB/h1ZwZd35LcWABuYEnKTtUNeaNCdwVam3ie8Zo5sMLHsBEEXADi4DYGt2LqbSPCh4GFvBlhbaSS4FuX4QHD85XSkgcolKUpUU0JJoOdo4z97fSFFRaNHGf+X0qKiK4NJ+aE64Qqj1GOkDcFaik2w3BWFhWOm+6qdR/pK3Kw08eyqfDqekrcrSEhCFUCEwhEJNBTCBBQaImST/CdgluS0dl4qMWwfJBDqMknE7XaYGQFh2d6X3UWlztY5V7x+ysVBMXBvEggWzvkVphVCKAnhTLVFTKJRgRCBQhNIooQUJwoOeny3/k8lGkLRnLfuZ5FRWUV8/9p/anBZtm4Fs5v+w70Lzf/wBByyJ1ydgOFtvHxTVz6Z19vSPFG4eS0hc+iPlreq3yW6y0y073VT4dT0lbOWGnD2VT4dT0lbuzWogSQmAqhQqCAE0QIAQnCowrviZyaA6Bmcz8kpnMnKYFvHtGSqqW6z0GL26VkHgi0B1rxntkC+pUOq2ANkgwTJBBtE/7dda56lW/RBM9oWrXjKb7Mj3KC0FKUkDlBSTUolJXCMKLrNNXgUkKK52ct+5nzUV1bOW/cz+pKuLQor5X7b0IunDJJfiNpLeIGxu4o70L1arY1oW5bGcero7Ya2Pwt8lsFlQ5I3DyWwXG0y0/3VT4dT0lbkrDTR7Kp8Op6Suhy0iSUwUkSqipQolNVFLm0t5kNbfWRMSADYnVl8ta2WJp8fFrwx3En5qjSJAjLXqxDDb5KMN3A3EAnfOcf7klRfmNl9wMx4KX1OVY3FiBMGI81A6reK6LWwk2ve+ewT3p1iIMkQJMixBBzBGRy7UmvmIyA1X1f5UVzOHWDhk7jbvnwQdFOpO8WI7JHgQtJXOTxgdsNPecPjI/MtkDlOVMpEoHjTxqFOEqK1FRUag1rANVBiioby37mf1Ka4RTPtH7qf8AUit4KK8vSQfFCuuELSPS0ccVvVb5LYLHRzxW9Vvktwsqw073VT4dT0lbkXWOne6qdSp6StyVUKUwpcmqgckhKVUBKyDuOeqzxLp8gtYXPUEPGUOBaetm3+rvCCaZ4xg2mIIzEC3RBDvFaNEzOU2tERAhZvpHEHDKIdmSQDIjx71pSFhlF3dAkkyD/uaoVKlhnpPyEx3BFRnFI1gAgxaRkem4BjcncOE5EOzzFxB8fFU5pvsgAdN/+KDKsOLexxUyeg8I23yW+JRpDTFs5Ye54VwgoKgsiEwUGsIhZYkw5TBrCRCjEljRYzYPaP6tPzeir0pU3TUf1KXnURVKjTgrgShFcIVR3aKeIzqt8l0Bc2iH2dPqM9IXSFhWOm+7qdR/pK3hY6YPZv6j/SVsFpBKQOxJwQAqhpEJpFVCxav+blFZsg7itY23UcHGWWUHV0tPy8kGbakWJvqEjF3HNJ1M4eJDgLQSWkHXeOk2O1aUczub2G8g9OXegUpAIsYbfbbI7QgBVB5QjMGcoNoB/wByUltom9mzrnb4SpvJmLQTGZkWAtPim6u1sl5E5R+aBA6bDuQSahLw2bAjFLczhcRByEQNvYuqFg0G054nExMXa4x0xIv0LcICEBoQUApghzUgFo4qCEBKoKQgqLGNP3j+pS9VRVVCmmfav6lH1VVVUqLHBWaJQprxKEHVoHu6fw6fpC7AVxaA2KbOoz0hdrFlWeme7f1H+krSmbDcFGl3pv6j/SVbchuHktIpwUFViRKqIkq0w5EqoUJprEPLeUZGp2zrfv5awqhr6XO8Dh+SdPIbgFLDFtRuDqk5opP1byOkSgydOJvTAdvaZHiQrcJ40DEJgwMWHEZAO5TpR1gX/wBIPeGjtWmo7yOm9x5oIbygNmJ5gQJktHfiJ7FvC56bSMJOZlpjLL9x4roCAJSlNyUIFKJSKAgoJEJJqVYwpj2r/h0fVVV1VFMe1f8ADo+qqqrKLHn1yJ/yhGkG+SEHZog4jOoz0hdDQsNC5DOo3yC6AsqnSOQ/qu9JVMyG4eSjSeQ7qu8irpHijcPJaQOQE3BSrEOUwVKIVRogpNVIMKlEwcJsQQWnK+ZaRcHw3IoD2bMX4WG+2FtC5dDES0kyzi/l/hPdHaCNSCqrJa6JMXbnkACLbwVq4SJGsAjZtCAeMdwjsJnz8VIOGxy/h3am/IdiCHmzTqDgex0j+pbBc1RzcJuMWHCBN5IgADfAXQHatexA0YUwEEoJQmE7IJCaJThSrHNTPtX9Sj6qquoFLfev+HR9VVVUUV5+kb0JaUhB16APZs6jPSF1Bc2g+7p9RnpC6QsqmvyHdV3knR5Ldw8kV+Q7qu8inQ5Leq3yWkNyAk8JBWIcKsKQKZd/uSqMnkzA1iQdXSfLvCG1TiwkdIIiI6RMjuTzMjUCO8jV+VDRBMnPLZHQg1XPXpyQ5vKFtfGbrBjPaOnetipKCS6wOyHAzII1x2Sre39+0ZLicLG5jEGxkACds9O3sXSx1yNx7DPzBQUSCAegRaT2JCCL3/cHzUUwJcAMnQd5aHf1KKYcLcoTudHkfBUdEoWIqGQHACZw3xG20RbxWygAUiUwE0CatO1SFVlmtRytPtX/AA6PqrK3qG+9f8Oj66yt6ivM05hskq04xF433SVR26APZU+oz0hdQK5tB92zqN8gulqypVeSdx8k9HHFb1W+QSqZHcfJGjHiN6rfJaRTlCtylWIQWdIyST0BvViZ8T3dC0LZBByNiMwQo4KOSYvOQPdrVRq0wpiXW1XO+CI7j5LIU3ExiO2cIII6DqO+Vqxsf7clBaISBTQYBktysTjvrvIHknTN3W2Z5xEDxB71jTpvZDRJEQHWkxli/eF0NpbTe06h2IMapc0ktAglpMzawBMC5sFo2do2yLq8P+VL6c79usdqBMYATt27QtAszSO3vme8EKsJ/FfpEg/PxQWgqWzrTUoYVFQTtMDMyqClajnaPav+HR9dZU9Qz3r/AIdH1Vlb1Krg00SBfXsQlpSFUdug+7Z1G+QXSFzaD7tnUb5BdIWVKpkdx8lOj8hvVb5BW/I7j5KNG5Deq30hVFuSTIQGrSEmlCAgaCmAjCmokoBVQjCrqlKJRgTwhTTCSV4UoTTEF4BAJAJyBIk7ggOExInONcblnpFDEWzNjMjDYhzSMz0dOZQKIxF2E4iA0mW5CY19KujVCeFGFQwgqhTCoKLHM33r/h0fXWVVFLfev+HR9dZVUClV5+kkbEJ6QhVHXoB9mzqN8guoLk+zz7JnUb5LrCyofkdxWWjHiN6rfSFqcistHHEb1W+kKxGoKalMFUNBCAUSgSYKyp03B0l8jjWiMza/QLJNY6LvvhicP8X4s/BVGlR8CQCbgQM7kD5rF2mRHEdfonDln3+CTaD+d8OiLdsn/iG6M/nSeTqGqZ165QaHSoBOBxgxAEkicwNl1FTSCP4HHdebA2VMpOES+YibcqxnXa5nsCdOi4OkvkcaGxAEmw7EUUdIJMYSM7nKxj/K3XGNFfF6pnbEXwuE57S0/lhUaL5PtIBNhhy4sbe1B0ohcvAv11DmTlFsTTGfQ4fm6F0U2kC5k3vlryUDTSKaBJFUkUHM33r/AIdH1VlVRSPev6lL1VU6ilHDpIQiuhUdX2ePZs6rfJdQXJ9ne7Z1W+S6wVlTKy0XkM6jfSFquWjUc1rQabpDWg3p5gR+NWDqShY8O7mnd9P60Cq7mn99P6lUbgprHhXc0/vp/UjhXc07vp/Ug3QseFdzTu+n9SOGdzTv1U/qQbKKzQWkOyjjXi2/Uo4Z3NO/VT+pJ1QkQaTiDY8anBH6kGf3Cnle14xGRYNB6LADsVUKTGu4ucYs/wCF0X/lCMRmeBMxhN6eWzlJtcRlRIgYRenYbM8ldHRCIWPCu5p36mfUnwrubP6mfuoNYQAsuEdzZ/Uz90Go7mz+pv7oNghc5e/mz+pqBUfzf8zUHQkVkaj+b/mH7LM1H82P1j9kCHvH9Sl6qqdRTSacTnOAEhjQJxckuM5f+vBOqVKrh0lCdcIVR0/Zomkzqt8l1Qvnvsf7WBo0jB5DdmyNvQvTZp4OorFmVp3hTUotdGIAxPlC5Tpe9Ph0MdVOi0GQADl2W/YK1wnSioOnRqVMejKa4hpKfDqo7JSlcZ0lQNLnKVB3yjGuE6Sq4VDp2Y0Ylx8Kh1Y2VynTtxJYlzBymrXwplOnXKMS5GVSU+EKcamx1Y0jUXMXGFlwxTjfDY7C9LEuI6QdiXDHZ4/4V43w2O0uWVQrn+8HYlUqyE4Xw2MtIqgIXk6eXk/wxquf2QtcPrxOUf/Z">
            <a:hlinkClick r:id="rId2"/>
          </p:cNvPr>
          <p:cNvSpPr>
            <a:spLocks noChangeAspect="1" noChangeArrowheads="1"/>
          </p:cNvSpPr>
          <p:nvPr/>
        </p:nvSpPr>
        <p:spPr bwMode="auto">
          <a:xfrm>
            <a:off x="117475" y="-1851025"/>
            <a:ext cx="3019425" cy="386715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6388" name="AutoShape 4" descr="data:image/jpeg;base64,/9j/4AAQSkZJRgABAQAAAQABAAD/2wCEAAkGBxQSEhQUEBIVFBQVFBAPEBUVFBQPDxAQFBIWFhQUFBQYHCggGBwlHBUVITEhJSkrLi4uFx8zODMsNygvLisBCgoKDQ0OFA8PFCwcFBwsLCwsKywsLCwrLCwsLjgrLCw3NywrNysrKywsLCssKysrLCsrKysrKysrKysrKysrK//AABEIAP4AxgMBIgACEQEDEQH/xAAbAAADAQEBAQEAAAAAAAAAAAAAAQIDBAUGB//EAD8QAAEDAgIECwUGBwEBAQAAAAEAAhEDIRIxBEFRcRMiMlNhcoGRobGyIzNzwdIFFFKCktFCosLT4fDxYqMG/8QAGQEBAQEAAwAAAAAAAAAAAAAAAAECAwQF/8QAGhEBAQEAAwEAAAAAAAAAAAAAAAEREiFRAv/aAAwDAQACEQMRAD8A/VQctysHpUU22G4LZtsl5rtAN/6SnEdPknvQqiS47UsSrCiQEAFQU4+hKSg0lBcowp4EAXJYlWFOEESUQrwohBKcJoQSgppIEhEoQIqS1WUigycFm9bELJ6o87STBnsTS0wIVR6oOW5atCxoNsNwW4WVZaW8hjiDBDSQYBgxnBUmg7nn91H+2q0/3b+o7yWxViOX7u7nn91H6Efd3c8/uo/211IBVHPwLudf3UvoRwLudf3UvoXQiQgw4J3Ov7qf0I4J3Ov7qf0LfEFi+jLpkgcW14MB8z+r+UIgFJ3OP7qf0o4J3OP7qf0KW0oIJeTBdabHFqjebbMkm6N/7J4znRq4wjDnkJQVwLudf3U/oTNB3Ov7qX0LJmh2jhHHpm/KJnx8BuWr6E4eNGGMtZDmm/6Y7SigaO7nqndS/tpGg7nqndR/trNmhQeWTOMwTqc1rbXyGHxKDocjlm4F8zAdOfTkUF/d3c9U7qH9tA0d3PVO6j/bXQHDaL3F89yQPSgw+7u56p3Uf7aPuzueqd1L+2uiUSiub7s7nandS+hSdHPOv/8An9C65Q5TRx6OCC4FxdBEExMFoMWA6VT0M5T97fSEPVHn6X80KtKQiPTpCw3BaBTTFhuCtZVhp59lU6j/AElb4lhp49lU6j/SVuQtRCLkIMJKhrl+06RdThok8JQdFsmVmOcb7A0ldScIjz6uiEPokAuAq1ajzbih1F7bDUJLcuk7VWnNe5ocxpDmEVWtMS5wJBZMwCW4m3/H0LulBTUcjqHtmuwcXg6gJtyzUpuFtvFJnoWei0iHOJaYNWo4CGQA6IfOYycPzLcsfMhwi1o2E/KO5JtCpHvNWcCZwkE95nsVHHoWjPDwXNhuPSnNIwg03PqvcHGDxmua4W1EXF+LroujPA0ebGm0tqmZxng8JE5mXQ6T+ETdddWk8xD8Ii9pk2vfdHao4N4jjg7bZ5fse8pqp+0KROBzBL2vZBETwbnBtUG9xhkxta05gLpaAMtVhsAWIpP/AB/h1ZwZd35LcWABuYEnKTtUNeaNCdwVam3ie8Zo5sMLHsBEEXADi4DYGt2LqbSPCh4GFvBlhbaSS4FuX4QHD85XSkgcolKUpUU0JJoOdo4z97fSFFRaNHGf+X0qKiK4NJ+aE64Qqj1GOkDcFaik2w3BWFhWOm+6qdR/pK3Kw08eyqfDqekrcrSEhCFUCEwhEJNBTCBBQaImST/CdgluS0dl4qMWwfJBDqMknE7XaYGQFh2d6X3UWlztY5V7x+ysVBMXBvEggWzvkVphVCKAnhTLVFTKJRgRCBQhNIooQUJwoOeny3/k8lGkLRnLfuZ5FRWUV8/9p/anBZtm4Fs5v+w70Lzf/wBByyJ1ydgOFtvHxTVz6Z19vSPFG4eS0hc+iPlreq3yW6y0y073VT4dT0lbOWGnD2VT4dT0lbuzWogSQmAqhQqCAE0QIAQnCowrviZyaA6Bmcz8kpnMnKYFvHtGSqqW6z0GL26VkHgi0B1rxntkC+pUOq2ANkgwTJBBtE/7dda56lW/RBM9oWrXjKb7Mj3KC0FKUkDlBSTUolJXCMKLrNNXgUkKK52ct+5nzUV1bOW/cz+pKuLQor5X7b0IunDJJfiNpLeIGxu4o70L1arY1oW5bGcero7Ya2Pwt8lsFlQ5I3DyWwXG0y0/3VT4dT0lbkrDTR7Kp8Op6Suhy0iSUwUkSqipQolNVFLm0t5kNbfWRMSADYnVl8ta2WJp8fFrwx3En5qjSJAjLXqxDDb5KMN3A3EAnfOcf7klRfmNl9wMx4KX1OVY3FiBMGI81A6reK6LWwk2ve+ewT3p1iIMkQJMixBBzBGRy7UmvmIyA1X1f5UVzOHWDhk7jbvnwQdFOpO8WI7JHgQtJXOTxgdsNPecPjI/MtkDlOVMpEoHjTxqFOEqK1FRUag1rANVBiioby37mf1Ka4RTPtH7qf8AUit4KK8vSQfFCuuELSPS0ccVvVb5LYLHRzxW9Vvktwsqw073VT4dT0lbkXWOne6qdSp6StyVUKUwpcmqgckhKVUBKyDuOeqzxLp8gtYXPUEPGUOBaetm3+rvCCaZ4xg2mIIzEC3RBDvFaNEzOU2tERAhZvpHEHDKIdmSQDIjx71pSFhlF3dAkkyD/uaoVKlhnpPyEx3BFRnFI1gAgxaRkem4BjcncOE5EOzzFxB8fFU5pvsgAdN/+KDKsOLexxUyeg8I23yW+JRpDTFs5Ye54VwgoKgsiEwUGsIhZYkw5TBrCRCjEljRYzYPaP6tPzeir0pU3TUf1KXnURVKjTgrgShFcIVR3aKeIzqt8l0Bc2iH2dPqM9IXSFhWOm+7qdR/pK3hY6YPZv6j/SVsFpBKQOxJwQAqhpEJpFVCxav+blFZsg7itY23UcHGWWUHV0tPy8kGbakWJvqEjF3HNJ1M4eJDgLQSWkHXeOk2O1aUczub2G8g9OXegUpAIsYbfbbI7QgBVB5QjMGcoNoB/wByUltom9mzrnb4SpvJmLQTGZkWAtPim6u1sl5E5R+aBA6bDuQSahLw2bAjFLczhcRByEQNvYuqFg0G054nExMXa4x0xIv0LcICEBoQUApghzUgFo4qCEBKoKQgqLGNP3j+pS9VRVVCmmfav6lH1VVVUqLHBWaJQprxKEHVoHu6fw6fpC7AVxaA2KbOoz0hdrFlWeme7f1H+krSmbDcFGl3pv6j/SVbchuHktIpwUFViRKqIkq0w5EqoUJprEPLeUZGp2zrfv5awqhr6XO8Dh+SdPIbgFLDFtRuDqk5opP1byOkSgydOJvTAdvaZHiQrcJ40DEJgwMWHEZAO5TpR1gX/wBIPeGjtWmo7yOm9x5oIbygNmJ5gQJktHfiJ7FvC56bSMJOZlpjLL9x4roCAJSlNyUIFKJSKAgoJEJJqVYwpj2r/h0fVVV1VFMe1f8ADo+qqqrKLHn1yJ/yhGkG+SEHZog4jOoz0hdDQsNC5DOo3yC6AsqnSOQ/qu9JVMyG4eSjSeQ7qu8irpHijcPJaQOQE3BSrEOUwVKIVRogpNVIMKlEwcJsQQWnK+ZaRcHw3IoD2bMX4WG+2FtC5dDES0kyzi/l/hPdHaCNSCqrJa6JMXbnkACLbwVq4SJGsAjZtCAeMdwjsJnz8VIOGxy/h3am/IdiCHmzTqDgex0j+pbBc1RzcJuMWHCBN5IgADfAXQHatexA0YUwEEoJQmE7IJCaJThSrHNTPtX9Sj6qquoFLfev+HR9VVVUUV5+kb0JaUhB16APZs6jPSF1Bc2g+7p9RnpC6QsqmvyHdV3knR5Ldw8kV+Q7qu8inQ5Leq3yWkNyAk8JBWIcKsKQKZd/uSqMnkzA1iQdXSfLvCG1TiwkdIIiI6RMjuTzMjUCO8jV+VDRBMnPLZHQg1XPXpyQ5vKFtfGbrBjPaOnetipKCS6wOyHAzII1x2Sre39+0ZLicLG5jEGxkACds9O3sXSx1yNx7DPzBQUSCAegRaT2JCCL3/cHzUUwJcAMnQd5aHf1KKYcLcoTudHkfBUdEoWIqGQHACZw3xG20RbxWygAUiUwE0CatO1SFVlmtRytPtX/AA6PqrK3qG+9f8Oj66yt6ivM05hskq04xF433SVR26APZU+oz0hdQK5tB92zqN8gulqypVeSdx8k9HHFb1W+QSqZHcfJGjHiN6rfJaRTlCtylWIQWdIyST0BvViZ8T3dC0LZBByNiMwQo4KOSYvOQPdrVRq0wpiXW1XO+CI7j5LIU3ExiO2cIII6DqO+Vqxsf7clBaISBTQYBktysTjvrvIHknTN3W2Z5xEDxB71jTpvZDRJEQHWkxli/eF0NpbTe06h2IMapc0ktAglpMzawBMC5sFo2do2yLq8P+VL6c79usdqBMYATt27QtAszSO3vme8EKsJ/FfpEg/PxQWgqWzrTUoYVFQTtMDMyqClajnaPav+HR9dZU9Qz3r/AIdH1Vlb1Krg00SBfXsQlpSFUdug+7Z1G+QXSFzaD7tnUb5BdIWVKpkdx8lOj8hvVb5BW/I7j5KNG5Deq30hVFuSTIQGrSEmlCAgaCmAjCmokoBVQjCrqlKJRgTwhTTCSV4UoTTEF4BAJAJyBIk7ggOExInONcblnpFDEWzNjMjDYhzSMz0dOZQKIxF2E4iA0mW5CY19KujVCeFGFQwgqhTCoKLHM33r/h0fXWVVFLfev+HR9dZVUClV5+kkbEJ6QhVHXoB9mzqN8guoLk+zz7JnUb5LrCyofkdxWWjHiN6rfSFqcistHHEb1W+kKxGoKalMFUNBCAUSgSYKyp03B0l8jjWiMza/QLJNY6LvvhicP8X4s/BVGlR8CQCbgQM7kD5rF2mRHEdfonDln3+CTaD+d8OiLdsn/iG6M/nSeTqGqZ165QaHSoBOBxgxAEkicwNl1FTSCP4HHdebA2VMpOES+YibcqxnXa5nsCdOi4OkvkcaGxAEmw7EUUdIJMYSM7nKxj/K3XGNFfF6pnbEXwuE57S0/lhUaL5PtIBNhhy4sbe1B0ohcvAv11DmTlFsTTGfQ4fm6F0U2kC5k3vlryUDTSKaBJFUkUHM33r/AIdH1VlVRSPev6lL1VU6ilHDpIQiuhUdX2ePZs6rfJdQXJ9ne7Z1W+S6wVlTKy0XkM6jfSFquWjUc1rQabpDWg3p5gR+NWDqShY8O7mnd9P60Cq7mn99P6lUbgprHhXc0/vp/UjhXc07vp/Ug3QseFdzTu+n9SOGdzTv1U/qQbKKzQWkOyjjXi2/Uo4Z3NO/VT+pJ1QkQaTiDY8anBH6kGf3Cnle14xGRYNB6LADsVUKTGu4ucYs/wCF0X/lCMRmeBMxhN6eWzlJtcRlRIgYRenYbM8ldHRCIWPCu5p36mfUnwrubP6mfuoNYQAsuEdzZ/Uz90Go7mz+pv7oNghc5e/mz+pqBUfzf8zUHQkVkaj+b/mH7LM1H82P1j9kCHvH9Sl6qqdRTSacTnOAEhjQJxckuM5f+vBOqVKrh0lCdcIVR0/Zomkzqt8l1Qvnvsf7WBo0jB5DdmyNvQvTZp4OorFmVp3hTUotdGIAxPlC5Tpe9Ph0MdVOi0GQADl2W/YK1wnSioOnRqVMejKa4hpKfDqo7JSlcZ0lQNLnKVB3yjGuE6Sq4VDp2Y0Ylx8Kh1Y2VynTtxJYlzBymrXwplOnXKMS5GVSU+EKcamx1Y0jUXMXGFlwxTjfDY7C9LEuI6QdiXDHZ4/4V43w2O0uWVQrn+8HYlUqyE4Xw2MtIqgIXk6eXk/wxquf2QtcPrxOUf/Z">
            <a:hlinkClick r:id="rId3"/>
          </p:cNvPr>
          <p:cNvSpPr>
            <a:spLocks noChangeAspect="1" noChangeArrowheads="1"/>
          </p:cNvSpPr>
          <p:nvPr/>
        </p:nvSpPr>
        <p:spPr bwMode="auto">
          <a:xfrm>
            <a:off x="117475" y="-1851025"/>
            <a:ext cx="3019425" cy="3867150"/>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6389" name="Picture 5" descr="K:\Fundación\Platero y yo\leonsanchez.png"/>
          <p:cNvPicPr>
            <a:picLocks noChangeAspect="1" noChangeArrowheads="1"/>
          </p:cNvPicPr>
          <p:nvPr/>
        </p:nvPicPr>
        <p:blipFill>
          <a:blip r:embed="rId4" cstate="print"/>
          <a:srcRect/>
          <a:stretch>
            <a:fillRect/>
          </a:stretch>
        </p:blipFill>
        <p:spPr bwMode="auto">
          <a:xfrm>
            <a:off x="2714050" y="1857364"/>
            <a:ext cx="3786776" cy="4857784"/>
          </a:xfrm>
          <a:prstGeom prst="rect">
            <a:avLst/>
          </a:prstGeom>
          <a:noFill/>
        </p:spPr>
      </p:pic>
      <p:sp>
        <p:nvSpPr>
          <p:cNvPr id="2" name="1 Rectángulo"/>
          <p:cNvSpPr/>
          <p:nvPr/>
        </p:nvSpPr>
        <p:spPr>
          <a:xfrm>
            <a:off x="1944216" y="365755"/>
            <a:ext cx="4572000" cy="830997"/>
          </a:xfrm>
          <a:prstGeom prst="rect">
            <a:avLst/>
          </a:prstGeom>
          <a:effectLst>
            <a:outerShdw blurRad="76200" dist="12700" dir="2700000" sy="-23000" kx="-800400" algn="bl" rotWithShape="0">
              <a:prstClr val="black">
                <a:alpha val="20000"/>
              </a:prstClr>
            </a:outerShdw>
          </a:effectLst>
        </p:spPr>
        <p:style>
          <a:lnRef idx="0">
            <a:schemeClr val="accent2"/>
          </a:lnRef>
          <a:fillRef idx="3">
            <a:schemeClr val="accent2"/>
          </a:fillRef>
          <a:effectRef idx="3">
            <a:schemeClr val="accent2"/>
          </a:effectRef>
          <a:fontRef idx="minor">
            <a:schemeClr val="lt1"/>
          </a:fontRef>
        </p:style>
        <p:txBody>
          <a:bodyPr>
            <a:spAutoFit/>
          </a:bodyPr>
          <a:lstStyle/>
          <a:p>
            <a:pPr algn="ctr"/>
            <a:r>
              <a:rPr lang="es-ES" sz="2400" dirty="0">
                <a:solidFill>
                  <a:schemeClr val="accent6">
                    <a:lumMod val="40000"/>
                    <a:lumOff val="60000"/>
                  </a:schemeClr>
                </a:solidFill>
                <a:latin typeface="Bodoni MT Black" pitchFamily="18" charset="0"/>
              </a:rPr>
              <a:t>Platero y yo. Madrid: León Sánchez Cuesta, 1926.</a:t>
            </a: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0.05"/>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 calcmode="lin" valueType="num">
                                      <p:cBhvr>
                                        <p:cTn id="9" dur="2000" fill="hold"/>
                                        <p:tgtEl>
                                          <p:spTgt spid="2"/>
                                        </p:tgtEl>
                                        <p:attrNameLst>
                                          <p:attrName>ppt_x</p:attrName>
                                        </p:attrNameLst>
                                      </p:cBhvr>
                                      <p:tavLst>
                                        <p:tav tm="0">
                                          <p:val>
                                            <p:strVal val="#ppt_x-.2"/>
                                          </p:val>
                                        </p:tav>
                                        <p:tav tm="100000">
                                          <p:val>
                                            <p:strVal val="#ppt_x"/>
                                          </p:val>
                                        </p:tav>
                                      </p:tavLst>
                                    </p:anim>
                                    <p:anim calcmode="lin" valueType="num">
                                      <p:cBhvr>
                                        <p:cTn id="10" dur="2000" fill="hold"/>
                                        <p:tgtEl>
                                          <p:spTgt spid="2"/>
                                        </p:tgtEl>
                                        <p:attrNameLst>
                                          <p:attrName>ppt_y</p:attrName>
                                        </p:attrNameLst>
                                      </p:cBhvr>
                                      <p:tavLst>
                                        <p:tav tm="0">
                                          <p:val>
                                            <p:strVal val="#ppt_y"/>
                                          </p:val>
                                        </p:tav>
                                        <p:tav tm="100000">
                                          <p:val>
                                            <p:strVal val="#ppt_y"/>
                                          </p:val>
                                        </p:tav>
                                      </p:tavLst>
                                    </p:anim>
                                    <p:animEffect transition="in" filter="fade">
                                      <p:cBhvr>
                                        <p:cTn id="11" dur="2000"/>
                                        <p:tgtEl>
                                          <p:spTgt spid="2"/>
                                        </p:tgtEl>
                                      </p:cBhvr>
                                    </p:animEffect>
                                  </p:childTnLst>
                                </p:cTn>
                              </p:par>
                            </p:childTnLst>
                          </p:cTn>
                        </p:par>
                        <p:par>
                          <p:cTn id="12" fill="hold">
                            <p:stCondLst>
                              <p:cond delay="2000"/>
                            </p:stCondLst>
                            <p:childTnLst>
                              <p:par>
                                <p:cTn id="13" presetID="15" presetClass="entr" presetSubtype="0" fill="hold" nodeType="afterEffect">
                                  <p:stCondLst>
                                    <p:cond delay="0"/>
                                  </p:stCondLst>
                                  <p:childTnLst>
                                    <p:set>
                                      <p:cBhvr>
                                        <p:cTn id="14" dur="1" fill="hold">
                                          <p:stCondLst>
                                            <p:cond delay="0"/>
                                          </p:stCondLst>
                                        </p:cTn>
                                        <p:tgtEl>
                                          <p:spTgt spid="16389"/>
                                        </p:tgtEl>
                                        <p:attrNameLst>
                                          <p:attrName>style.visibility</p:attrName>
                                        </p:attrNameLst>
                                      </p:cBhvr>
                                      <p:to>
                                        <p:strVal val="visible"/>
                                      </p:to>
                                    </p:set>
                                    <p:anim calcmode="lin" valueType="num">
                                      <p:cBhvr>
                                        <p:cTn id="15" dur="2000" fill="hold"/>
                                        <p:tgtEl>
                                          <p:spTgt spid="16389"/>
                                        </p:tgtEl>
                                        <p:attrNameLst>
                                          <p:attrName>ppt_w</p:attrName>
                                        </p:attrNameLst>
                                      </p:cBhvr>
                                      <p:tavLst>
                                        <p:tav tm="0">
                                          <p:val>
                                            <p:fltVal val="0"/>
                                          </p:val>
                                        </p:tav>
                                        <p:tav tm="100000">
                                          <p:val>
                                            <p:strVal val="#ppt_w"/>
                                          </p:val>
                                        </p:tav>
                                      </p:tavLst>
                                    </p:anim>
                                    <p:anim calcmode="lin" valueType="num">
                                      <p:cBhvr>
                                        <p:cTn id="16" dur="2000" fill="hold"/>
                                        <p:tgtEl>
                                          <p:spTgt spid="16389"/>
                                        </p:tgtEl>
                                        <p:attrNameLst>
                                          <p:attrName>ppt_h</p:attrName>
                                        </p:attrNameLst>
                                      </p:cBhvr>
                                      <p:tavLst>
                                        <p:tav tm="0">
                                          <p:val>
                                            <p:fltVal val="0"/>
                                          </p:val>
                                        </p:tav>
                                        <p:tav tm="100000">
                                          <p:val>
                                            <p:strVal val="#ppt_h"/>
                                          </p:val>
                                        </p:tav>
                                      </p:tavLst>
                                    </p:anim>
                                    <p:anim calcmode="lin" valueType="num">
                                      <p:cBhvr>
                                        <p:cTn id="17" dur="2000" fill="hold"/>
                                        <p:tgtEl>
                                          <p:spTgt spid="16389"/>
                                        </p:tgtEl>
                                        <p:attrNameLst>
                                          <p:attrName>ppt_x</p:attrName>
                                        </p:attrNameLst>
                                      </p:cBhvr>
                                      <p:tavLst>
                                        <p:tav tm="0" fmla="#ppt_x+(cos(-2*pi*(1-$))*-#ppt_x-sin(-2*pi*(1-$))*(1-#ppt_y))*(1-$)">
                                          <p:val>
                                            <p:fltVal val="0"/>
                                          </p:val>
                                        </p:tav>
                                        <p:tav tm="100000">
                                          <p:val>
                                            <p:fltVal val="1"/>
                                          </p:val>
                                        </p:tav>
                                      </p:tavLst>
                                    </p:anim>
                                    <p:anim calcmode="lin" valueType="num">
                                      <p:cBhvr>
                                        <p:cTn id="18" dur="2000" fill="hold"/>
                                        <p:tgtEl>
                                          <p:spTgt spid="1638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Árabe-A-353-Cubierta1.jpg"/>
          <p:cNvPicPr>
            <a:picLocks noChangeAspect="1"/>
          </p:cNvPicPr>
          <p:nvPr/>
        </p:nvPicPr>
        <p:blipFill>
          <a:blip r:embed="rId2" cstate="print"/>
          <a:stretch>
            <a:fillRect/>
          </a:stretch>
        </p:blipFill>
        <p:spPr>
          <a:xfrm>
            <a:off x="2329798" y="1325919"/>
            <a:ext cx="3742399" cy="5246353"/>
          </a:xfrm>
          <a:prstGeom prst="rect">
            <a:avLst/>
          </a:prstGeom>
        </p:spPr>
      </p:pic>
      <p:sp>
        <p:nvSpPr>
          <p:cNvPr id="3" name="2 Rectángulo"/>
          <p:cNvSpPr/>
          <p:nvPr/>
        </p:nvSpPr>
        <p:spPr>
          <a:xfrm>
            <a:off x="500034" y="500042"/>
            <a:ext cx="8557856" cy="461665"/>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lgn="ctr"/>
            <a:r>
              <a:rPr lang="es-ES" sz="2400" dirty="0" smtClean="0">
                <a:solidFill>
                  <a:schemeClr val="accent6">
                    <a:lumMod val="40000"/>
                    <a:lumOff val="60000"/>
                  </a:schemeClr>
                </a:solidFill>
                <a:latin typeface="Bodoni MT Black" pitchFamily="18" charset="0"/>
              </a:rPr>
              <a:t>Edición árabe. Traducción de </a:t>
            </a:r>
            <a:r>
              <a:rPr lang="es-ES" sz="2400" dirty="0" err="1" smtClean="0">
                <a:solidFill>
                  <a:schemeClr val="accent6">
                    <a:lumMod val="40000"/>
                    <a:lumOff val="60000"/>
                  </a:schemeClr>
                </a:solidFill>
                <a:latin typeface="Bodoni MT Black" pitchFamily="18" charset="0"/>
              </a:rPr>
              <a:t>Driss</a:t>
            </a:r>
            <a:r>
              <a:rPr lang="es-ES" sz="2400" dirty="0" smtClean="0">
                <a:solidFill>
                  <a:schemeClr val="accent6">
                    <a:lumMod val="40000"/>
                    <a:lumOff val="60000"/>
                  </a:schemeClr>
                </a:solidFill>
                <a:latin typeface="Bodoni MT Black" pitchFamily="18" charset="0"/>
              </a:rPr>
              <a:t> </a:t>
            </a:r>
            <a:r>
              <a:rPr lang="es-ES" sz="2400" dirty="0" err="1" smtClean="0">
                <a:solidFill>
                  <a:schemeClr val="accent6">
                    <a:lumMod val="40000"/>
                    <a:lumOff val="60000"/>
                  </a:schemeClr>
                </a:solidFill>
                <a:latin typeface="Bodoni MT Black" pitchFamily="18" charset="0"/>
              </a:rPr>
              <a:t>Jebrouni</a:t>
            </a:r>
            <a:r>
              <a:rPr lang="es-ES" sz="2400" dirty="0" smtClean="0">
                <a:solidFill>
                  <a:schemeClr val="accent6">
                    <a:lumMod val="40000"/>
                    <a:lumOff val="60000"/>
                  </a:schemeClr>
                </a:solidFill>
                <a:latin typeface="Bodoni MT Black" pitchFamily="18" charset="0"/>
              </a:rPr>
              <a:t>, [2008].</a:t>
            </a:r>
            <a:endParaRPr lang="es-ES" sz="2400" dirty="0">
              <a:solidFill>
                <a:schemeClr val="accent6">
                  <a:lumMod val="40000"/>
                  <a:lumOff val="60000"/>
                </a:schemeClr>
              </a:solidFill>
              <a:latin typeface="Bodoni MT Black" pitchFamily="18"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85852" y="642918"/>
            <a:ext cx="7000924" cy="120032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de-DE" sz="2400" dirty="0" smtClean="0">
                <a:solidFill>
                  <a:schemeClr val="accent6">
                    <a:lumMod val="40000"/>
                    <a:lumOff val="60000"/>
                  </a:schemeClr>
                </a:solidFill>
                <a:latin typeface="Bodoni MT Black" pitchFamily="18" charset="0"/>
              </a:rPr>
              <a:t>Platero und ich; für Kinder erzählt von Rosa Navarro Durán.-- s.l.: Ravensburger</a:t>
            </a:r>
          </a:p>
          <a:p>
            <a:pPr algn="ctr"/>
            <a:r>
              <a:rPr lang="es-ES" sz="2400" dirty="0" err="1" smtClean="0">
                <a:solidFill>
                  <a:schemeClr val="accent6">
                    <a:lumMod val="40000"/>
                    <a:lumOff val="60000"/>
                  </a:schemeClr>
                </a:solidFill>
                <a:latin typeface="Bodoni MT Black" pitchFamily="18" charset="0"/>
              </a:rPr>
              <a:t>Buchverlag</a:t>
            </a:r>
            <a:r>
              <a:rPr lang="es-ES" sz="2400" dirty="0" smtClean="0">
                <a:solidFill>
                  <a:schemeClr val="accent6">
                    <a:lumMod val="40000"/>
                    <a:lumOff val="60000"/>
                  </a:schemeClr>
                </a:solidFill>
                <a:latin typeface="Bodoni MT Black" pitchFamily="18" charset="0"/>
              </a:rPr>
              <a:t>, 2009.</a:t>
            </a:r>
            <a:endParaRPr lang="es-ES" sz="2400" dirty="0">
              <a:solidFill>
                <a:schemeClr val="accent6">
                  <a:lumMod val="40000"/>
                  <a:lumOff val="60000"/>
                </a:schemeClr>
              </a:solidFill>
              <a:latin typeface="Bodoni MT Black" pitchFamily="18" charset="0"/>
            </a:endParaRPr>
          </a:p>
        </p:txBody>
      </p:sp>
      <p:pic>
        <p:nvPicPr>
          <p:cNvPr id="3" name="2 Imagen" descr="_visd_0001JPG04YB3.jpg"/>
          <p:cNvPicPr>
            <a:picLocks noChangeAspect="1"/>
          </p:cNvPicPr>
          <p:nvPr/>
        </p:nvPicPr>
        <p:blipFill>
          <a:blip r:embed="rId2" cstate="print"/>
          <a:stretch>
            <a:fillRect/>
          </a:stretch>
        </p:blipFill>
        <p:spPr>
          <a:xfrm>
            <a:off x="2859386" y="2071678"/>
            <a:ext cx="3322343" cy="4572032"/>
          </a:xfrm>
          <a:prstGeom prst="rect">
            <a:avLst/>
          </a:prstGeom>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a1.gif"/>
          <p:cNvPicPr>
            <a:picLocks noChangeAspect="1"/>
          </p:cNvPicPr>
          <p:nvPr/>
        </p:nvPicPr>
        <p:blipFill>
          <a:blip r:embed="rId2" cstate="print"/>
          <a:stretch>
            <a:fillRect/>
          </a:stretch>
        </p:blipFill>
        <p:spPr>
          <a:xfrm rot="20360374">
            <a:off x="1089111" y="499943"/>
            <a:ext cx="1543059" cy="4025371"/>
          </a:xfrm>
          <a:prstGeom prst="rect">
            <a:avLst/>
          </a:prstGeom>
        </p:spPr>
      </p:pic>
      <p:pic>
        <p:nvPicPr>
          <p:cNvPr id="3" name="2 Imagen" descr="a2.gif"/>
          <p:cNvPicPr>
            <a:picLocks noChangeAspect="1"/>
          </p:cNvPicPr>
          <p:nvPr/>
        </p:nvPicPr>
        <p:blipFill>
          <a:blip r:embed="rId3" cstate="print"/>
          <a:stretch>
            <a:fillRect/>
          </a:stretch>
        </p:blipFill>
        <p:spPr>
          <a:xfrm rot="1713787">
            <a:off x="3027373" y="1086849"/>
            <a:ext cx="2428888" cy="3420684"/>
          </a:xfrm>
          <a:prstGeom prst="rect">
            <a:avLst/>
          </a:prstGeom>
        </p:spPr>
      </p:pic>
      <p:pic>
        <p:nvPicPr>
          <p:cNvPr id="4" name="3 Imagen" descr="a3.gif"/>
          <p:cNvPicPr>
            <a:picLocks noChangeAspect="1"/>
          </p:cNvPicPr>
          <p:nvPr/>
        </p:nvPicPr>
        <p:blipFill>
          <a:blip r:embed="rId4" cstate="print"/>
          <a:stretch>
            <a:fillRect/>
          </a:stretch>
        </p:blipFill>
        <p:spPr>
          <a:xfrm rot="20342470">
            <a:off x="4357686" y="2547931"/>
            <a:ext cx="3429020" cy="3886223"/>
          </a:xfrm>
          <a:prstGeom prst="rect">
            <a:avLst/>
          </a:prstGeom>
        </p:spPr>
      </p:pic>
      <p:pic>
        <p:nvPicPr>
          <p:cNvPr id="5" name="4 Imagen" descr="a4.gif"/>
          <p:cNvPicPr>
            <a:picLocks noChangeAspect="1"/>
          </p:cNvPicPr>
          <p:nvPr/>
        </p:nvPicPr>
        <p:blipFill>
          <a:blip r:embed="rId5" cstate="print"/>
          <a:stretch>
            <a:fillRect/>
          </a:stretch>
        </p:blipFill>
        <p:spPr>
          <a:xfrm rot="1279886">
            <a:off x="912774" y="2541016"/>
            <a:ext cx="2714640" cy="3958850"/>
          </a:xfrm>
          <a:prstGeom prst="rect">
            <a:avLst/>
          </a:prstGeom>
        </p:spPr>
      </p:pic>
      <p:pic>
        <p:nvPicPr>
          <p:cNvPr id="6" name="5 Imagen" descr="a5.gif"/>
          <p:cNvPicPr>
            <a:picLocks noChangeAspect="1"/>
          </p:cNvPicPr>
          <p:nvPr/>
        </p:nvPicPr>
        <p:blipFill>
          <a:blip r:embed="rId6" cstate="print"/>
          <a:stretch>
            <a:fillRect/>
          </a:stretch>
        </p:blipFill>
        <p:spPr>
          <a:xfrm rot="20880033">
            <a:off x="4899060" y="477267"/>
            <a:ext cx="3038493" cy="4840077"/>
          </a:xfrm>
          <a:prstGeom prst="rect">
            <a:avLst/>
          </a:prstGeom>
        </p:spPr>
      </p:pic>
      <p:pic>
        <p:nvPicPr>
          <p:cNvPr id="7" name="6 Imagen" descr="a6.gif"/>
          <p:cNvPicPr>
            <a:picLocks noChangeAspect="1"/>
          </p:cNvPicPr>
          <p:nvPr/>
        </p:nvPicPr>
        <p:blipFill>
          <a:blip r:embed="rId7" cstate="print"/>
          <a:stretch>
            <a:fillRect/>
          </a:stretch>
        </p:blipFill>
        <p:spPr>
          <a:xfrm rot="1065185">
            <a:off x="785786" y="473242"/>
            <a:ext cx="3786214" cy="5206044"/>
          </a:xfrm>
          <a:prstGeom prst="rect">
            <a:avLst/>
          </a:prstGeom>
        </p:spPr>
      </p:pic>
      <p:pic>
        <p:nvPicPr>
          <p:cNvPr id="8" name="7 Imagen" descr="a7.gif"/>
          <p:cNvPicPr>
            <a:picLocks noChangeAspect="1"/>
          </p:cNvPicPr>
          <p:nvPr/>
        </p:nvPicPr>
        <p:blipFill>
          <a:blip r:embed="rId8" cstate="print"/>
          <a:stretch>
            <a:fillRect/>
          </a:stretch>
        </p:blipFill>
        <p:spPr>
          <a:xfrm rot="20128901">
            <a:off x="3170521" y="696147"/>
            <a:ext cx="4572028" cy="5600735"/>
          </a:xfrm>
          <a:prstGeom prst="rect">
            <a:avLst/>
          </a:prstGeom>
        </p:spPr>
      </p:pic>
      <p:pic>
        <p:nvPicPr>
          <p:cNvPr id="9" name="8 Imagen" descr="a8.gif"/>
          <p:cNvPicPr>
            <a:picLocks noChangeAspect="1"/>
          </p:cNvPicPr>
          <p:nvPr/>
        </p:nvPicPr>
        <p:blipFill>
          <a:blip r:embed="rId9" cstate="print"/>
          <a:stretch>
            <a:fillRect/>
          </a:stretch>
        </p:blipFill>
        <p:spPr>
          <a:xfrm>
            <a:off x="2214546" y="642918"/>
            <a:ext cx="4286280" cy="6000792"/>
          </a:xfrm>
          <a:prstGeom prst="rect">
            <a:avLst/>
          </a:prstGeom>
        </p:spPr>
      </p:pic>
      <p:pic>
        <p:nvPicPr>
          <p:cNvPr id="10" name="9 Imagen" descr="a9.gif"/>
          <p:cNvPicPr>
            <a:picLocks noChangeAspect="1"/>
          </p:cNvPicPr>
          <p:nvPr/>
        </p:nvPicPr>
        <p:blipFill>
          <a:blip r:embed="rId10" cstate="print"/>
          <a:stretch>
            <a:fillRect/>
          </a:stretch>
        </p:blipFill>
        <p:spPr>
          <a:xfrm rot="20414690">
            <a:off x="4032319" y="393815"/>
            <a:ext cx="4018306" cy="5960488"/>
          </a:xfrm>
          <a:prstGeom prst="rect">
            <a:avLst/>
          </a:prstGeom>
        </p:spPr>
      </p:pic>
      <p:pic>
        <p:nvPicPr>
          <p:cNvPr id="11" name="10 Imagen" descr="a10.gif"/>
          <p:cNvPicPr>
            <a:picLocks noChangeAspect="1"/>
          </p:cNvPicPr>
          <p:nvPr/>
        </p:nvPicPr>
        <p:blipFill>
          <a:blip r:embed="rId11" cstate="print"/>
          <a:stretch>
            <a:fillRect/>
          </a:stretch>
        </p:blipFill>
        <p:spPr>
          <a:xfrm rot="718448">
            <a:off x="4914050" y="630643"/>
            <a:ext cx="3857652" cy="5079242"/>
          </a:xfrm>
          <a:prstGeom prst="rect">
            <a:avLst/>
          </a:prstGeom>
        </p:spPr>
      </p:pic>
      <p:pic>
        <p:nvPicPr>
          <p:cNvPr id="12" name="11 Imagen" descr="b1.gif"/>
          <p:cNvPicPr>
            <a:picLocks noChangeAspect="1"/>
          </p:cNvPicPr>
          <p:nvPr/>
        </p:nvPicPr>
        <p:blipFill>
          <a:blip r:embed="rId12" cstate="print"/>
          <a:stretch>
            <a:fillRect/>
          </a:stretch>
        </p:blipFill>
        <p:spPr>
          <a:xfrm>
            <a:off x="1000100" y="285728"/>
            <a:ext cx="3857651" cy="6249395"/>
          </a:xfrm>
          <a:prstGeom prst="rect">
            <a:avLst/>
          </a:prstGeom>
        </p:spPr>
      </p:pic>
      <p:pic>
        <p:nvPicPr>
          <p:cNvPr id="13" name="12 Imagen" descr="b2.gif"/>
          <p:cNvPicPr>
            <a:picLocks noChangeAspect="1"/>
          </p:cNvPicPr>
          <p:nvPr/>
        </p:nvPicPr>
        <p:blipFill>
          <a:blip r:embed="rId13" cstate="print"/>
          <a:stretch>
            <a:fillRect/>
          </a:stretch>
        </p:blipFill>
        <p:spPr>
          <a:xfrm rot="531762">
            <a:off x="3786182" y="428604"/>
            <a:ext cx="3795731" cy="5981599"/>
          </a:xfrm>
          <a:prstGeom prst="rect">
            <a:avLst/>
          </a:prstGeom>
        </p:spPr>
      </p:pic>
      <p:pic>
        <p:nvPicPr>
          <p:cNvPr id="22" name="21 Imagen" descr="b3.gif"/>
          <p:cNvPicPr>
            <a:picLocks noChangeAspect="1"/>
          </p:cNvPicPr>
          <p:nvPr/>
        </p:nvPicPr>
        <p:blipFill>
          <a:blip r:embed="rId14" cstate="print"/>
          <a:stretch>
            <a:fillRect/>
          </a:stretch>
        </p:blipFill>
        <p:spPr>
          <a:xfrm rot="21086308">
            <a:off x="918213" y="370709"/>
            <a:ext cx="3429024" cy="4914935"/>
          </a:xfrm>
          <a:prstGeom prst="rect">
            <a:avLst/>
          </a:prstGeom>
        </p:spPr>
      </p:pic>
      <p:pic>
        <p:nvPicPr>
          <p:cNvPr id="23" name="22 Imagen" descr="b4.gif"/>
          <p:cNvPicPr>
            <a:picLocks noChangeAspect="1"/>
          </p:cNvPicPr>
          <p:nvPr/>
        </p:nvPicPr>
        <p:blipFill>
          <a:blip r:embed="rId15" cstate="print"/>
          <a:stretch>
            <a:fillRect/>
          </a:stretch>
        </p:blipFill>
        <p:spPr>
          <a:xfrm rot="374399">
            <a:off x="3357554" y="373628"/>
            <a:ext cx="4214842" cy="6484372"/>
          </a:xfrm>
          <a:prstGeom prst="rect">
            <a:avLst/>
          </a:prstGeom>
        </p:spPr>
      </p:pic>
      <p:pic>
        <p:nvPicPr>
          <p:cNvPr id="24" name="23 Imagen" descr="b5.gif"/>
          <p:cNvPicPr>
            <a:picLocks noChangeAspect="1"/>
          </p:cNvPicPr>
          <p:nvPr/>
        </p:nvPicPr>
        <p:blipFill>
          <a:blip r:embed="rId16" cstate="print"/>
          <a:stretch>
            <a:fillRect/>
          </a:stretch>
        </p:blipFill>
        <p:spPr>
          <a:xfrm rot="21141977">
            <a:off x="1176841" y="455558"/>
            <a:ext cx="4071966" cy="6159276"/>
          </a:xfrm>
          <a:prstGeom prst="rect">
            <a:avLst/>
          </a:prstGeom>
        </p:spPr>
      </p:pic>
      <p:pic>
        <p:nvPicPr>
          <p:cNvPr id="25" name="24 Imagen" descr="b6.gif"/>
          <p:cNvPicPr>
            <a:picLocks noChangeAspect="1"/>
          </p:cNvPicPr>
          <p:nvPr/>
        </p:nvPicPr>
        <p:blipFill>
          <a:blip r:embed="rId17" cstate="print"/>
          <a:stretch>
            <a:fillRect/>
          </a:stretch>
        </p:blipFill>
        <p:spPr>
          <a:xfrm>
            <a:off x="5000628" y="1428736"/>
            <a:ext cx="3974034" cy="5000660"/>
          </a:xfrm>
          <a:prstGeom prst="rect">
            <a:avLst/>
          </a:prstGeom>
        </p:spPr>
      </p:pic>
      <p:pic>
        <p:nvPicPr>
          <p:cNvPr id="26" name="25 Imagen" descr="b7.gif"/>
          <p:cNvPicPr>
            <a:picLocks noChangeAspect="1"/>
          </p:cNvPicPr>
          <p:nvPr/>
        </p:nvPicPr>
        <p:blipFill>
          <a:blip r:embed="rId18" cstate="print"/>
          <a:stretch>
            <a:fillRect/>
          </a:stretch>
        </p:blipFill>
        <p:spPr>
          <a:xfrm>
            <a:off x="214282" y="428604"/>
            <a:ext cx="3786205" cy="5679308"/>
          </a:xfrm>
          <a:prstGeom prst="rect">
            <a:avLst/>
          </a:prstGeom>
        </p:spPr>
      </p:pic>
      <p:pic>
        <p:nvPicPr>
          <p:cNvPr id="27" name="26 Imagen" descr="b8.gif"/>
          <p:cNvPicPr>
            <a:picLocks noChangeAspect="1"/>
          </p:cNvPicPr>
          <p:nvPr/>
        </p:nvPicPr>
        <p:blipFill>
          <a:blip r:embed="rId19" cstate="print"/>
          <a:stretch>
            <a:fillRect/>
          </a:stretch>
        </p:blipFill>
        <p:spPr>
          <a:xfrm>
            <a:off x="4643438" y="1142984"/>
            <a:ext cx="3531078" cy="4943510"/>
          </a:xfrm>
          <a:prstGeom prst="rect">
            <a:avLst/>
          </a:prstGeom>
        </p:spPr>
      </p:pic>
      <p:pic>
        <p:nvPicPr>
          <p:cNvPr id="28" name="27 Imagen" descr="_visd_0000JPG0126V.jpg"/>
          <p:cNvPicPr>
            <a:picLocks noChangeAspect="1"/>
          </p:cNvPicPr>
          <p:nvPr/>
        </p:nvPicPr>
        <p:blipFill>
          <a:blip r:embed="rId20" cstate="print"/>
          <a:stretch>
            <a:fillRect/>
          </a:stretch>
        </p:blipFill>
        <p:spPr>
          <a:xfrm rot="630699">
            <a:off x="4284551" y="646745"/>
            <a:ext cx="4429156" cy="5124644"/>
          </a:xfrm>
          <a:prstGeom prst="rect">
            <a:avLst/>
          </a:prstGeom>
        </p:spPr>
      </p:pic>
      <p:pic>
        <p:nvPicPr>
          <p:cNvPr id="29" name="28 Imagen" descr="000725030.jpg"/>
          <p:cNvPicPr>
            <a:picLocks noChangeAspect="1"/>
          </p:cNvPicPr>
          <p:nvPr/>
        </p:nvPicPr>
        <p:blipFill>
          <a:blip r:embed="rId21" cstate="print"/>
          <a:stretch>
            <a:fillRect/>
          </a:stretch>
        </p:blipFill>
        <p:spPr>
          <a:xfrm rot="21343629">
            <a:off x="1285852" y="214290"/>
            <a:ext cx="3659206" cy="5900470"/>
          </a:xfrm>
          <a:prstGeom prst="rect">
            <a:avLst/>
          </a:prstGeom>
        </p:spPr>
      </p:pic>
    </p:spTree>
  </p:cSld>
  <p:clrMapOvr>
    <a:masterClrMapping/>
  </p:clrMapOvr>
  <p:transition spd="med">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anim calcmode="lin" valueType="num">
                                      <p:cBhvr>
                                        <p:cTn id="8" dur="3000" fill="hold"/>
                                        <p:tgtEl>
                                          <p:spTgt spid="2"/>
                                        </p:tgtEl>
                                        <p:attrNameLst>
                                          <p:attrName>style.rotation</p:attrName>
                                        </p:attrNameLst>
                                      </p:cBhvr>
                                      <p:tavLst>
                                        <p:tav tm="0">
                                          <p:val>
                                            <p:fltVal val="720"/>
                                          </p:val>
                                        </p:tav>
                                        <p:tav tm="100000">
                                          <p:val>
                                            <p:fltVal val="0"/>
                                          </p:val>
                                        </p:tav>
                                      </p:tavLst>
                                    </p:anim>
                                    <p:anim calcmode="lin" valueType="num">
                                      <p:cBhvr>
                                        <p:cTn id="9" dur="3000" fill="hold"/>
                                        <p:tgtEl>
                                          <p:spTgt spid="2"/>
                                        </p:tgtEl>
                                        <p:attrNameLst>
                                          <p:attrName>ppt_h</p:attrName>
                                        </p:attrNameLst>
                                      </p:cBhvr>
                                      <p:tavLst>
                                        <p:tav tm="0">
                                          <p:val>
                                            <p:fltVal val="0"/>
                                          </p:val>
                                        </p:tav>
                                        <p:tav tm="100000">
                                          <p:val>
                                            <p:strVal val="#ppt_h"/>
                                          </p:val>
                                        </p:tav>
                                      </p:tavLst>
                                    </p:anim>
                                    <p:anim calcmode="lin" valueType="num">
                                      <p:cBhvr>
                                        <p:cTn id="10" dur="3000" fill="hold"/>
                                        <p:tgtEl>
                                          <p:spTgt spid="2"/>
                                        </p:tgtEl>
                                        <p:attrNameLst>
                                          <p:attrName>ppt_w</p:attrName>
                                        </p:attrNameLst>
                                      </p:cBhvr>
                                      <p:tavLst>
                                        <p:tav tm="0">
                                          <p:val>
                                            <p:fltVal val="0"/>
                                          </p:val>
                                        </p:tav>
                                        <p:tav tm="100000">
                                          <p:val>
                                            <p:strVal val="#ppt_w"/>
                                          </p:val>
                                        </p:tav>
                                      </p:tavLst>
                                    </p:anim>
                                  </p:childTnLst>
                                </p:cTn>
                              </p:par>
                            </p:childTnLst>
                          </p:cTn>
                        </p:par>
                        <p:par>
                          <p:cTn id="11" fill="hold">
                            <p:stCondLst>
                              <p:cond delay="3000"/>
                            </p:stCondLst>
                            <p:childTnLst>
                              <p:par>
                                <p:cTn id="12" presetID="54" presetClass="entr" presetSubtype="0" accel="10000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strVal val="#ppt_w*0.05"/>
                                          </p:val>
                                        </p:tav>
                                        <p:tav tm="100000">
                                          <p:val>
                                            <p:strVal val="#ppt_w"/>
                                          </p:val>
                                        </p:tav>
                                      </p:tavLst>
                                    </p:anim>
                                    <p:anim calcmode="lin" valueType="num">
                                      <p:cBhvr>
                                        <p:cTn id="15" dur="500" fill="hold"/>
                                        <p:tgtEl>
                                          <p:spTgt spid="3"/>
                                        </p:tgtEl>
                                        <p:attrNameLst>
                                          <p:attrName>ppt_h</p:attrName>
                                        </p:attrNameLst>
                                      </p:cBhvr>
                                      <p:tavLst>
                                        <p:tav tm="0">
                                          <p:val>
                                            <p:strVal val="#ppt_h"/>
                                          </p:val>
                                        </p:tav>
                                        <p:tav tm="100000">
                                          <p:val>
                                            <p:strVal val="#ppt_h"/>
                                          </p:val>
                                        </p:tav>
                                      </p:tavLst>
                                    </p:anim>
                                    <p:anim calcmode="lin" valueType="num">
                                      <p:cBhvr>
                                        <p:cTn id="16" dur="500" fill="hold"/>
                                        <p:tgtEl>
                                          <p:spTgt spid="3"/>
                                        </p:tgtEl>
                                        <p:attrNameLst>
                                          <p:attrName>ppt_x</p:attrName>
                                        </p:attrNameLst>
                                      </p:cBhvr>
                                      <p:tavLst>
                                        <p:tav tm="0">
                                          <p:val>
                                            <p:strVal val="#ppt_x-.2"/>
                                          </p:val>
                                        </p:tav>
                                        <p:tav tm="100000">
                                          <p:val>
                                            <p:strVal val="#ppt_x"/>
                                          </p:val>
                                        </p:tav>
                                      </p:tavLst>
                                    </p:anim>
                                    <p:anim calcmode="lin" valueType="num">
                                      <p:cBhvr>
                                        <p:cTn id="17" dur="500" fill="hold"/>
                                        <p:tgtEl>
                                          <p:spTgt spid="3"/>
                                        </p:tgtEl>
                                        <p:attrNameLst>
                                          <p:attrName>ppt_y</p:attrName>
                                        </p:attrNameLst>
                                      </p:cBhvr>
                                      <p:tavLst>
                                        <p:tav tm="0">
                                          <p:val>
                                            <p:strVal val="#ppt_y"/>
                                          </p:val>
                                        </p:tav>
                                        <p:tav tm="100000">
                                          <p:val>
                                            <p:strVal val="#ppt_y"/>
                                          </p:val>
                                        </p:tav>
                                      </p:tavLst>
                                    </p:anim>
                                    <p:animEffect transition="in" filter="fade">
                                      <p:cBhvr>
                                        <p:cTn id="18" dur="500"/>
                                        <p:tgtEl>
                                          <p:spTgt spid="3"/>
                                        </p:tgtEl>
                                      </p:cBhvr>
                                    </p:animEffect>
                                  </p:childTnLst>
                                </p:cTn>
                              </p:par>
                            </p:childTnLst>
                          </p:cTn>
                        </p:par>
                        <p:par>
                          <p:cTn id="19" fill="hold">
                            <p:stCondLst>
                              <p:cond delay="35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3000"/>
                                        <p:tgtEl>
                                          <p:spTgt spid="4"/>
                                        </p:tgtEl>
                                      </p:cBhvr>
                                    </p:animEffect>
                                    <p:anim calcmode="lin" valueType="num">
                                      <p:cBhvr>
                                        <p:cTn id="23" dur="3000" fill="hold"/>
                                        <p:tgtEl>
                                          <p:spTgt spid="4"/>
                                        </p:tgtEl>
                                        <p:attrNameLst>
                                          <p:attrName>style.rotation</p:attrName>
                                        </p:attrNameLst>
                                      </p:cBhvr>
                                      <p:tavLst>
                                        <p:tav tm="0">
                                          <p:val>
                                            <p:fltVal val="720"/>
                                          </p:val>
                                        </p:tav>
                                        <p:tav tm="100000">
                                          <p:val>
                                            <p:fltVal val="0"/>
                                          </p:val>
                                        </p:tav>
                                      </p:tavLst>
                                    </p:anim>
                                    <p:anim calcmode="lin" valueType="num">
                                      <p:cBhvr>
                                        <p:cTn id="24" dur="3000" fill="hold"/>
                                        <p:tgtEl>
                                          <p:spTgt spid="4"/>
                                        </p:tgtEl>
                                        <p:attrNameLst>
                                          <p:attrName>ppt_h</p:attrName>
                                        </p:attrNameLst>
                                      </p:cBhvr>
                                      <p:tavLst>
                                        <p:tav tm="0">
                                          <p:val>
                                            <p:fltVal val="0"/>
                                          </p:val>
                                        </p:tav>
                                        <p:tav tm="100000">
                                          <p:val>
                                            <p:strVal val="#ppt_h"/>
                                          </p:val>
                                        </p:tav>
                                      </p:tavLst>
                                    </p:anim>
                                    <p:anim calcmode="lin" valueType="num">
                                      <p:cBhvr>
                                        <p:cTn id="25" dur="3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6500"/>
                            </p:stCondLst>
                            <p:childTnLst>
                              <p:par>
                                <p:cTn id="27" presetID="34" presetClass="entr" presetSubtype="0"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 from="(-#ppt_w/2)" to="(#ppt_x)" calcmode="lin" valueType="num">
                                      <p:cBhvr>
                                        <p:cTn id="29" dur="600" fill="hold">
                                          <p:stCondLst>
                                            <p:cond delay="0"/>
                                          </p:stCondLst>
                                        </p:cTn>
                                        <p:tgtEl>
                                          <p:spTgt spid="5"/>
                                        </p:tgtEl>
                                        <p:attrNameLst>
                                          <p:attrName>ppt_x</p:attrName>
                                        </p:attrNameLst>
                                      </p:cBhvr>
                                    </p:anim>
                                    <p:anim from="0" to="-1.0" calcmode="lin" valueType="num">
                                      <p:cBhvr>
                                        <p:cTn id="30" dur="200" decel="50000" autoRev="1" fill="hold">
                                          <p:stCondLst>
                                            <p:cond delay="600"/>
                                          </p:stCondLst>
                                        </p:cTn>
                                        <p:tgtEl>
                                          <p:spTgt spid="5"/>
                                        </p:tgtEl>
                                        <p:attrNameLst>
                                          <p:attrName>xshear</p:attrName>
                                        </p:attrNameLst>
                                      </p:cBhvr>
                                    </p:anim>
                                    <p:animScale>
                                      <p:cBhvr>
                                        <p:cTn id="31" dur="200" decel="100000" autoRev="1" fill="hold">
                                          <p:stCondLst>
                                            <p:cond delay="600"/>
                                          </p:stCondLst>
                                        </p:cTn>
                                        <p:tgtEl>
                                          <p:spTgt spid="5"/>
                                        </p:tgtEl>
                                      </p:cBhvr>
                                      <p:from x="100000" y="100000"/>
                                      <p:to x="80000" y="100000"/>
                                    </p:animScale>
                                    <p:anim by="(#ppt_h/3+#ppt_w*0.1)" calcmode="lin" valueType="num">
                                      <p:cBhvr additive="sum">
                                        <p:cTn id="32" dur="200" decel="100000" autoRev="1" fill="hold">
                                          <p:stCondLst>
                                            <p:cond delay="600"/>
                                          </p:stCondLst>
                                        </p:cTn>
                                        <p:tgtEl>
                                          <p:spTgt spid="5"/>
                                        </p:tgtEl>
                                        <p:attrNameLst>
                                          <p:attrName>ppt_x</p:attrName>
                                        </p:attrNameLst>
                                      </p:cBhvr>
                                    </p:anim>
                                  </p:childTnLst>
                                </p:cTn>
                              </p:par>
                            </p:childTnLst>
                          </p:cTn>
                        </p:par>
                        <p:par>
                          <p:cTn id="33" fill="hold">
                            <p:stCondLst>
                              <p:cond delay="7500"/>
                            </p:stCondLst>
                            <p:childTnLst>
                              <p:par>
                                <p:cTn id="34" presetID="35" presetClass="entr" presetSubtype="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3000"/>
                                        <p:tgtEl>
                                          <p:spTgt spid="6"/>
                                        </p:tgtEl>
                                      </p:cBhvr>
                                    </p:animEffect>
                                    <p:anim calcmode="lin" valueType="num">
                                      <p:cBhvr>
                                        <p:cTn id="37" dur="3000" fill="hold"/>
                                        <p:tgtEl>
                                          <p:spTgt spid="6"/>
                                        </p:tgtEl>
                                        <p:attrNameLst>
                                          <p:attrName>style.rotation</p:attrName>
                                        </p:attrNameLst>
                                      </p:cBhvr>
                                      <p:tavLst>
                                        <p:tav tm="0">
                                          <p:val>
                                            <p:fltVal val="720"/>
                                          </p:val>
                                        </p:tav>
                                        <p:tav tm="100000">
                                          <p:val>
                                            <p:fltVal val="0"/>
                                          </p:val>
                                        </p:tav>
                                      </p:tavLst>
                                    </p:anim>
                                    <p:anim calcmode="lin" valueType="num">
                                      <p:cBhvr>
                                        <p:cTn id="38" dur="3000" fill="hold"/>
                                        <p:tgtEl>
                                          <p:spTgt spid="6"/>
                                        </p:tgtEl>
                                        <p:attrNameLst>
                                          <p:attrName>ppt_h</p:attrName>
                                        </p:attrNameLst>
                                      </p:cBhvr>
                                      <p:tavLst>
                                        <p:tav tm="0">
                                          <p:val>
                                            <p:fltVal val="0"/>
                                          </p:val>
                                        </p:tav>
                                        <p:tav tm="100000">
                                          <p:val>
                                            <p:strVal val="#ppt_h"/>
                                          </p:val>
                                        </p:tav>
                                      </p:tavLst>
                                    </p:anim>
                                    <p:anim calcmode="lin" valueType="num">
                                      <p:cBhvr>
                                        <p:cTn id="39" dur="3000" fill="hold"/>
                                        <p:tgtEl>
                                          <p:spTgt spid="6"/>
                                        </p:tgtEl>
                                        <p:attrNameLst>
                                          <p:attrName>ppt_w</p:attrName>
                                        </p:attrNameLst>
                                      </p:cBhvr>
                                      <p:tavLst>
                                        <p:tav tm="0">
                                          <p:val>
                                            <p:fltVal val="0"/>
                                          </p:val>
                                        </p:tav>
                                        <p:tav tm="100000">
                                          <p:val>
                                            <p:strVal val="#ppt_w"/>
                                          </p:val>
                                        </p:tav>
                                      </p:tavLst>
                                    </p:anim>
                                  </p:childTnLst>
                                </p:cTn>
                              </p:par>
                            </p:childTnLst>
                          </p:cTn>
                        </p:par>
                        <p:par>
                          <p:cTn id="40" fill="hold">
                            <p:stCondLst>
                              <p:cond delay="10500"/>
                            </p:stCondLst>
                            <p:childTnLst>
                              <p:par>
                                <p:cTn id="41" presetID="54" presetClass="entr" presetSubtype="0" accel="10000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3000" fill="hold"/>
                                        <p:tgtEl>
                                          <p:spTgt spid="7"/>
                                        </p:tgtEl>
                                        <p:attrNameLst>
                                          <p:attrName>ppt_w</p:attrName>
                                        </p:attrNameLst>
                                      </p:cBhvr>
                                      <p:tavLst>
                                        <p:tav tm="0">
                                          <p:val>
                                            <p:strVal val="#ppt_w*0.05"/>
                                          </p:val>
                                        </p:tav>
                                        <p:tav tm="100000">
                                          <p:val>
                                            <p:strVal val="#ppt_w"/>
                                          </p:val>
                                        </p:tav>
                                      </p:tavLst>
                                    </p:anim>
                                    <p:anim calcmode="lin" valueType="num">
                                      <p:cBhvr>
                                        <p:cTn id="44" dur="3000" fill="hold"/>
                                        <p:tgtEl>
                                          <p:spTgt spid="7"/>
                                        </p:tgtEl>
                                        <p:attrNameLst>
                                          <p:attrName>ppt_h</p:attrName>
                                        </p:attrNameLst>
                                      </p:cBhvr>
                                      <p:tavLst>
                                        <p:tav tm="0">
                                          <p:val>
                                            <p:strVal val="#ppt_h"/>
                                          </p:val>
                                        </p:tav>
                                        <p:tav tm="100000">
                                          <p:val>
                                            <p:strVal val="#ppt_h"/>
                                          </p:val>
                                        </p:tav>
                                      </p:tavLst>
                                    </p:anim>
                                    <p:anim calcmode="lin" valueType="num">
                                      <p:cBhvr>
                                        <p:cTn id="45" dur="3000" fill="hold"/>
                                        <p:tgtEl>
                                          <p:spTgt spid="7"/>
                                        </p:tgtEl>
                                        <p:attrNameLst>
                                          <p:attrName>ppt_x</p:attrName>
                                        </p:attrNameLst>
                                      </p:cBhvr>
                                      <p:tavLst>
                                        <p:tav tm="0">
                                          <p:val>
                                            <p:strVal val="#ppt_x-.2"/>
                                          </p:val>
                                        </p:tav>
                                        <p:tav tm="100000">
                                          <p:val>
                                            <p:strVal val="#ppt_x"/>
                                          </p:val>
                                        </p:tav>
                                      </p:tavLst>
                                    </p:anim>
                                    <p:anim calcmode="lin" valueType="num">
                                      <p:cBhvr>
                                        <p:cTn id="46" dur="3000" fill="hold"/>
                                        <p:tgtEl>
                                          <p:spTgt spid="7"/>
                                        </p:tgtEl>
                                        <p:attrNameLst>
                                          <p:attrName>ppt_y</p:attrName>
                                        </p:attrNameLst>
                                      </p:cBhvr>
                                      <p:tavLst>
                                        <p:tav tm="0">
                                          <p:val>
                                            <p:strVal val="#ppt_y"/>
                                          </p:val>
                                        </p:tav>
                                        <p:tav tm="100000">
                                          <p:val>
                                            <p:strVal val="#ppt_y"/>
                                          </p:val>
                                        </p:tav>
                                      </p:tavLst>
                                    </p:anim>
                                    <p:animEffect transition="in" filter="fade">
                                      <p:cBhvr>
                                        <p:cTn id="47" dur="3000"/>
                                        <p:tgtEl>
                                          <p:spTgt spid="7"/>
                                        </p:tgtEl>
                                      </p:cBhvr>
                                    </p:animEffect>
                                  </p:childTnLst>
                                </p:cTn>
                              </p:par>
                            </p:childTnLst>
                          </p:cTn>
                        </p:par>
                        <p:par>
                          <p:cTn id="48" fill="hold">
                            <p:stCondLst>
                              <p:cond delay="13500"/>
                            </p:stCondLst>
                            <p:childTnLst>
                              <p:par>
                                <p:cTn id="49" presetID="12" presetClass="entr" presetSubtype="4" fill="hold"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slide(fromBottom)">
                                      <p:cBhvr>
                                        <p:cTn id="51" dur="3000"/>
                                        <p:tgtEl>
                                          <p:spTgt spid="8"/>
                                        </p:tgtEl>
                                      </p:cBhvr>
                                    </p:animEffect>
                                  </p:childTnLst>
                                </p:cTn>
                              </p:par>
                            </p:childTnLst>
                          </p:cTn>
                        </p:par>
                        <p:par>
                          <p:cTn id="52" fill="hold">
                            <p:stCondLst>
                              <p:cond delay="16500"/>
                            </p:stCondLst>
                            <p:childTnLst>
                              <p:par>
                                <p:cTn id="53" presetID="16" presetClass="entr" presetSubtype="26" fill="hold"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barn(inHorizontal)">
                                      <p:cBhvr>
                                        <p:cTn id="55" dur="2000"/>
                                        <p:tgtEl>
                                          <p:spTgt spid="9"/>
                                        </p:tgtEl>
                                      </p:cBhvr>
                                    </p:animEffect>
                                  </p:childTnLst>
                                </p:cTn>
                              </p:par>
                            </p:childTnLst>
                          </p:cTn>
                        </p:par>
                        <p:par>
                          <p:cTn id="56" fill="hold">
                            <p:stCondLst>
                              <p:cond delay="18500"/>
                            </p:stCondLst>
                            <p:childTnLst>
                              <p:par>
                                <p:cTn id="57" presetID="6" presetClass="entr" presetSubtype="16"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circle(in)">
                                      <p:cBhvr>
                                        <p:cTn id="59" dur="2000"/>
                                        <p:tgtEl>
                                          <p:spTgt spid="10"/>
                                        </p:tgtEl>
                                      </p:cBhvr>
                                    </p:animEffect>
                                  </p:childTnLst>
                                </p:cTn>
                              </p:par>
                            </p:childTnLst>
                          </p:cTn>
                        </p:par>
                        <p:par>
                          <p:cTn id="60" fill="hold">
                            <p:stCondLst>
                              <p:cond delay="20500"/>
                            </p:stCondLst>
                            <p:childTnLst>
                              <p:par>
                                <p:cTn id="61" presetID="18" presetClass="entr" presetSubtype="12" fill="hold"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strips(downLeft)">
                                      <p:cBhvr>
                                        <p:cTn id="63" dur="2000"/>
                                        <p:tgtEl>
                                          <p:spTgt spid="11"/>
                                        </p:tgtEl>
                                      </p:cBhvr>
                                    </p:animEffect>
                                  </p:childTnLst>
                                </p:cTn>
                              </p:par>
                            </p:childTnLst>
                          </p:cTn>
                        </p:par>
                        <p:par>
                          <p:cTn id="64" fill="hold">
                            <p:stCondLst>
                              <p:cond delay="22500"/>
                            </p:stCondLst>
                            <p:childTnLst>
                              <p:par>
                                <p:cTn id="65" presetID="37" presetClass="entr" presetSubtype="0" fill="hold" nodeType="after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2000"/>
                                        <p:tgtEl>
                                          <p:spTgt spid="12"/>
                                        </p:tgtEl>
                                      </p:cBhvr>
                                    </p:animEffect>
                                    <p:anim calcmode="lin" valueType="num">
                                      <p:cBhvr>
                                        <p:cTn id="68" dur="2000" fill="hold"/>
                                        <p:tgtEl>
                                          <p:spTgt spid="12"/>
                                        </p:tgtEl>
                                        <p:attrNameLst>
                                          <p:attrName>ppt_x</p:attrName>
                                        </p:attrNameLst>
                                      </p:cBhvr>
                                      <p:tavLst>
                                        <p:tav tm="0">
                                          <p:val>
                                            <p:strVal val="#ppt_x"/>
                                          </p:val>
                                        </p:tav>
                                        <p:tav tm="100000">
                                          <p:val>
                                            <p:strVal val="#ppt_x"/>
                                          </p:val>
                                        </p:tav>
                                      </p:tavLst>
                                    </p:anim>
                                    <p:anim calcmode="lin" valueType="num">
                                      <p:cBhvr>
                                        <p:cTn id="69" dur="1800" decel="100000" fill="hold"/>
                                        <p:tgtEl>
                                          <p:spTgt spid="12"/>
                                        </p:tgtEl>
                                        <p:attrNameLst>
                                          <p:attrName>ppt_y</p:attrName>
                                        </p:attrNameLst>
                                      </p:cBhvr>
                                      <p:tavLst>
                                        <p:tav tm="0">
                                          <p:val>
                                            <p:strVal val="#ppt_y+1"/>
                                          </p:val>
                                        </p:tav>
                                        <p:tav tm="100000">
                                          <p:val>
                                            <p:strVal val="#ppt_y-.03"/>
                                          </p:val>
                                        </p:tav>
                                      </p:tavLst>
                                    </p:anim>
                                    <p:anim calcmode="lin" valueType="num">
                                      <p:cBhvr>
                                        <p:cTn id="70" dur="200" accel="100000" fill="hold">
                                          <p:stCondLst>
                                            <p:cond delay="1800"/>
                                          </p:stCondLst>
                                        </p:cTn>
                                        <p:tgtEl>
                                          <p:spTgt spid="12"/>
                                        </p:tgtEl>
                                        <p:attrNameLst>
                                          <p:attrName>ppt_y</p:attrName>
                                        </p:attrNameLst>
                                      </p:cBhvr>
                                      <p:tavLst>
                                        <p:tav tm="0">
                                          <p:val>
                                            <p:strVal val="#ppt_y-.03"/>
                                          </p:val>
                                        </p:tav>
                                        <p:tav tm="100000">
                                          <p:val>
                                            <p:strVal val="#ppt_y"/>
                                          </p:val>
                                        </p:tav>
                                      </p:tavLst>
                                    </p:anim>
                                  </p:childTnLst>
                                </p:cTn>
                              </p:par>
                            </p:childTnLst>
                          </p:cTn>
                        </p:par>
                        <p:par>
                          <p:cTn id="71" fill="hold">
                            <p:stCondLst>
                              <p:cond delay="24500"/>
                            </p:stCondLst>
                            <p:childTnLst>
                              <p:par>
                                <p:cTn id="72" presetID="17" presetClass="entr" presetSubtype="10" fill="hold" nodeType="after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p:cTn id="74" dur="2000" fill="hold"/>
                                        <p:tgtEl>
                                          <p:spTgt spid="13"/>
                                        </p:tgtEl>
                                        <p:attrNameLst>
                                          <p:attrName>ppt_w</p:attrName>
                                        </p:attrNameLst>
                                      </p:cBhvr>
                                      <p:tavLst>
                                        <p:tav tm="0">
                                          <p:val>
                                            <p:fltVal val="0"/>
                                          </p:val>
                                        </p:tav>
                                        <p:tav tm="100000">
                                          <p:val>
                                            <p:strVal val="#ppt_w"/>
                                          </p:val>
                                        </p:tav>
                                      </p:tavLst>
                                    </p:anim>
                                    <p:anim calcmode="lin" valueType="num">
                                      <p:cBhvr>
                                        <p:cTn id="75" dur="2000" fill="hold"/>
                                        <p:tgtEl>
                                          <p:spTgt spid="13"/>
                                        </p:tgtEl>
                                        <p:attrNameLst>
                                          <p:attrName>ppt_h</p:attrName>
                                        </p:attrNameLst>
                                      </p:cBhvr>
                                      <p:tavLst>
                                        <p:tav tm="0">
                                          <p:val>
                                            <p:strVal val="#ppt_h"/>
                                          </p:val>
                                        </p:tav>
                                        <p:tav tm="100000">
                                          <p:val>
                                            <p:strVal val="#ppt_h"/>
                                          </p:val>
                                        </p:tav>
                                      </p:tavLst>
                                    </p:anim>
                                  </p:childTnLst>
                                </p:cTn>
                              </p:par>
                            </p:childTnLst>
                          </p:cTn>
                        </p:par>
                        <p:par>
                          <p:cTn id="76" fill="hold">
                            <p:stCondLst>
                              <p:cond delay="26500"/>
                            </p:stCondLst>
                            <p:childTnLst>
                              <p:par>
                                <p:cTn id="77" presetID="29" presetClass="entr" presetSubtype="0" fill="hold" nodeType="after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p:cTn id="79" dur="2000" fill="hold"/>
                                        <p:tgtEl>
                                          <p:spTgt spid="22"/>
                                        </p:tgtEl>
                                        <p:attrNameLst>
                                          <p:attrName>ppt_x</p:attrName>
                                        </p:attrNameLst>
                                      </p:cBhvr>
                                      <p:tavLst>
                                        <p:tav tm="0">
                                          <p:val>
                                            <p:strVal val="#ppt_x-.2"/>
                                          </p:val>
                                        </p:tav>
                                        <p:tav tm="100000">
                                          <p:val>
                                            <p:strVal val="#ppt_x"/>
                                          </p:val>
                                        </p:tav>
                                      </p:tavLst>
                                    </p:anim>
                                    <p:anim calcmode="lin" valueType="num">
                                      <p:cBhvr>
                                        <p:cTn id="80" dur="2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81" dur="2000"/>
                                        <p:tgtEl>
                                          <p:spTgt spid="22"/>
                                        </p:tgtEl>
                                      </p:cBhvr>
                                    </p:animEffect>
                                  </p:childTnLst>
                                </p:cTn>
                              </p:par>
                            </p:childTnLst>
                          </p:cTn>
                        </p:par>
                        <p:par>
                          <p:cTn id="82" fill="hold">
                            <p:stCondLst>
                              <p:cond delay="28500"/>
                            </p:stCondLst>
                            <p:childTnLst>
                              <p:par>
                                <p:cTn id="83" presetID="23" presetClass="entr" presetSubtype="16" fill="hold" nodeType="after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p:cTn id="85" dur="2000" fill="hold"/>
                                        <p:tgtEl>
                                          <p:spTgt spid="23"/>
                                        </p:tgtEl>
                                        <p:attrNameLst>
                                          <p:attrName>ppt_w</p:attrName>
                                        </p:attrNameLst>
                                      </p:cBhvr>
                                      <p:tavLst>
                                        <p:tav tm="0">
                                          <p:val>
                                            <p:fltVal val="0"/>
                                          </p:val>
                                        </p:tav>
                                        <p:tav tm="100000">
                                          <p:val>
                                            <p:strVal val="#ppt_w"/>
                                          </p:val>
                                        </p:tav>
                                      </p:tavLst>
                                    </p:anim>
                                    <p:anim calcmode="lin" valueType="num">
                                      <p:cBhvr>
                                        <p:cTn id="86" dur="2000" fill="hold"/>
                                        <p:tgtEl>
                                          <p:spTgt spid="23"/>
                                        </p:tgtEl>
                                        <p:attrNameLst>
                                          <p:attrName>ppt_h</p:attrName>
                                        </p:attrNameLst>
                                      </p:cBhvr>
                                      <p:tavLst>
                                        <p:tav tm="0">
                                          <p:val>
                                            <p:fltVal val="0"/>
                                          </p:val>
                                        </p:tav>
                                        <p:tav tm="100000">
                                          <p:val>
                                            <p:strVal val="#ppt_h"/>
                                          </p:val>
                                        </p:tav>
                                      </p:tavLst>
                                    </p:anim>
                                  </p:childTnLst>
                                </p:cTn>
                              </p:par>
                            </p:childTnLst>
                          </p:cTn>
                        </p:par>
                        <p:par>
                          <p:cTn id="87" fill="hold">
                            <p:stCondLst>
                              <p:cond delay="30500"/>
                            </p:stCondLst>
                            <p:childTnLst>
                              <p:par>
                                <p:cTn id="88" presetID="50" presetClass="entr" presetSubtype="0" decel="100000" fill="hold" nodeType="after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2000" fill="hold"/>
                                        <p:tgtEl>
                                          <p:spTgt spid="24"/>
                                        </p:tgtEl>
                                        <p:attrNameLst>
                                          <p:attrName>ppt_w</p:attrName>
                                        </p:attrNameLst>
                                      </p:cBhvr>
                                      <p:tavLst>
                                        <p:tav tm="0">
                                          <p:val>
                                            <p:strVal val="#ppt_w+.3"/>
                                          </p:val>
                                        </p:tav>
                                        <p:tav tm="100000">
                                          <p:val>
                                            <p:strVal val="#ppt_w"/>
                                          </p:val>
                                        </p:tav>
                                      </p:tavLst>
                                    </p:anim>
                                    <p:anim calcmode="lin" valueType="num">
                                      <p:cBhvr>
                                        <p:cTn id="91" dur="2000" fill="hold"/>
                                        <p:tgtEl>
                                          <p:spTgt spid="24"/>
                                        </p:tgtEl>
                                        <p:attrNameLst>
                                          <p:attrName>ppt_h</p:attrName>
                                        </p:attrNameLst>
                                      </p:cBhvr>
                                      <p:tavLst>
                                        <p:tav tm="0">
                                          <p:val>
                                            <p:strVal val="#ppt_h"/>
                                          </p:val>
                                        </p:tav>
                                        <p:tav tm="100000">
                                          <p:val>
                                            <p:strVal val="#ppt_h"/>
                                          </p:val>
                                        </p:tav>
                                      </p:tavLst>
                                    </p:anim>
                                    <p:animEffect transition="in" filter="fade">
                                      <p:cBhvr>
                                        <p:cTn id="92" dur="2000"/>
                                        <p:tgtEl>
                                          <p:spTgt spid="24"/>
                                        </p:tgtEl>
                                      </p:cBhvr>
                                    </p:animEffect>
                                  </p:childTnLst>
                                </p:cTn>
                              </p:par>
                            </p:childTnLst>
                          </p:cTn>
                        </p:par>
                        <p:par>
                          <p:cTn id="93" fill="hold">
                            <p:stCondLst>
                              <p:cond delay="32500"/>
                            </p:stCondLst>
                            <p:childTnLst>
                              <p:par>
                                <p:cTn id="94" presetID="19" presetClass="entr" presetSubtype="10" fill="hold" nodeType="afterEffect">
                                  <p:stCondLst>
                                    <p:cond delay="0"/>
                                  </p:stCondLst>
                                  <p:childTnLst>
                                    <p:set>
                                      <p:cBhvr>
                                        <p:cTn id="95" dur="1" fill="hold">
                                          <p:stCondLst>
                                            <p:cond delay="0"/>
                                          </p:stCondLst>
                                        </p:cTn>
                                        <p:tgtEl>
                                          <p:spTgt spid="25"/>
                                        </p:tgtEl>
                                        <p:attrNameLst>
                                          <p:attrName>style.visibility</p:attrName>
                                        </p:attrNameLst>
                                      </p:cBhvr>
                                      <p:to>
                                        <p:strVal val="visible"/>
                                      </p:to>
                                    </p:set>
                                    <p:anim calcmode="lin" valueType="num">
                                      <p:cBhvr>
                                        <p:cTn id="96" dur="2000" fill="hold"/>
                                        <p:tgtEl>
                                          <p:spTgt spid="25"/>
                                        </p:tgtEl>
                                        <p:attrNameLst>
                                          <p:attrName>ppt_w</p:attrName>
                                        </p:attrNameLst>
                                      </p:cBhvr>
                                      <p:tavLst>
                                        <p:tav tm="0" fmla="#ppt_w*sin(2.5*pi*$)">
                                          <p:val>
                                            <p:fltVal val="0"/>
                                          </p:val>
                                        </p:tav>
                                        <p:tav tm="100000">
                                          <p:val>
                                            <p:fltVal val="1"/>
                                          </p:val>
                                        </p:tav>
                                      </p:tavLst>
                                    </p:anim>
                                    <p:anim calcmode="lin" valueType="num">
                                      <p:cBhvr>
                                        <p:cTn id="97" dur="2000" fill="hold"/>
                                        <p:tgtEl>
                                          <p:spTgt spid="25"/>
                                        </p:tgtEl>
                                        <p:attrNameLst>
                                          <p:attrName>ppt_h</p:attrName>
                                        </p:attrNameLst>
                                      </p:cBhvr>
                                      <p:tavLst>
                                        <p:tav tm="0">
                                          <p:val>
                                            <p:strVal val="#ppt_h"/>
                                          </p:val>
                                        </p:tav>
                                        <p:tav tm="100000">
                                          <p:val>
                                            <p:strVal val="#ppt_h"/>
                                          </p:val>
                                        </p:tav>
                                      </p:tavLst>
                                    </p:anim>
                                  </p:childTnLst>
                                </p:cTn>
                              </p:par>
                            </p:childTnLst>
                          </p:cTn>
                        </p:par>
                        <p:par>
                          <p:cTn id="98" fill="hold">
                            <p:stCondLst>
                              <p:cond delay="34500"/>
                            </p:stCondLst>
                            <p:childTnLst>
                              <p:par>
                                <p:cTn id="99" presetID="52" presetClass="entr" presetSubtype="0" fill="hold" nodeType="afterEffect">
                                  <p:stCondLst>
                                    <p:cond delay="0"/>
                                  </p:stCondLst>
                                  <p:childTnLst>
                                    <p:set>
                                      <p:cBhvr>
                                        <p:cTn id="100" dur="1" fill="hold">
                                          <p:stCondLst>
                                            <p:cond delay="0"/>
                                          </p:stCondLst>
                                        </p:cTn>
                                        <p:tgtEl>
                                          <p:spTgt spid="26"/>
                                        </p:tgtEl>
                                        <p:attrNameLst>
                                          <p:attrName>style.visibility</p:attrName>
                                        </p:attrNameLst>
                                      </p:cBhvr>
                                      <p:to>
                                        <p:strVal val="visible"/>
                                      </p:to>
                                    </p:set>
                                    <p:animScale>
                                      <p:cBhvr>
                                        <p:cTn id="101" dur="2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2" dur="2000" decel="50000" fill="hold">
                                          <p:stCondLst>
                                            <p:cond delay="0"/>
                                          </p:stCondLst>
                                        </p:cTn>
                                        <p:tgtEl>
                                          <p:spTgt spid="26"/>
                                        </p:tgtEl>
                                        <p:attrNameLst>
                                          <p:attrName>ppt_x</p:attrName>
                                          <p:attrName>ppt_y</p:attrName>
                                        </p:attrNameLst>
                                      </p:cBhvr>
                                    </p:animMotion>
                                    <p:animEffect transition="in" filter="fade">
                                      <p:cBhvr>
                                        <p:cTn id="103" dur="2000"/>
                                        <p:tgtEl>
                                          <p:spTgt spid="26"/>
                                        </p:tgtEl>
                                      </p:cBhvr>
                                    </p:animEffect>
                                  </p:childTnLst>
                                </p:cTn>
                              </p:par>
                            </p:childTnLst>
                          </p:cTn>
                        </p:par>
                        <p:par>
                          <p:cTn id="104" fill="hold">
                            <p:stCondLst>
                              <p:cond delay="36500"/>
                            </p:stCondLst>
                            <p:childTnLst>
                              <p:par>
                                <p:cTn id="105" presetID="50" presetClass="entr" presetSubtype="0" decel="100000" fill="hold"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2000" fill="hold"/>
                                        <p:tgtEl>
                                          <p:spTgt spid="27"/>
                                        </p:tgtEl>
                                        <p:attrNameLst>
                                          <p:attrName>ppt_w</p:attrName>
                                        </p:attrNameLst>
                                      </p:cBhvr>
                                      <p:tavLst>
                                        <p:tav tm="0">
                                          <p:val>
                                            <p:strVal val="#ppt_w+.3"/>
                                          </p:val>
                                        </p:tav>
                                        <p:tav tm="100000">
                                          <p:val>
                                            <p:strVal val="#ppt_w"/>
                                          </p:val>
                                        </p:tav>
                                      </p:tavLst>
                                    </p:anim>
                                    <p:anim calcmode="lin" valueType="num">
                                      <p:cBhvr>
                                        <p:cTn id="108" dur="2000" fill="hold"/>
                                        <p:tgtEl>
                                          <p:spTgt spid="27"/>
                                        </p:tgtEl>
                                        <p:attrNameLst>
                                          <p:attrName>ppt_h</p:attrName>
                                        </p:attrNameLst>
                                      </p:cBhvr>
                                      <p:tavLst>
                                        <p:tav tm="0">
                                          <p:val>
                                            <p:strVal val="#ppt_h"/>
                                          </p:val>
                                        </p:tav>
                                        <p:tav tm="100000">
                                          <p:val>
                                            <p:strVal val="#ppt_h"/>
                                          </p:val>
                                        </p:tav>
                                      </p:tavLst>
                                    </p:anim>
                                    <p:animEffect transition="in" filter="fade">
                                      <p:cBhvr>
                                        <p:cTn id="109" dur="2000"/>
                                        <p:tgtEl>
                                          <p:spTgt spid="27"/>
                                        </p:tgtEl>
                                      </p:cBhvr>
                                    </p:animEffect>
                                  </p:childTnLst>
                                </p:cTn>
                              </p:par>
                            </p:childTnLst>
                          </p:cTn>
                        </p:par>
                        <p:par>
                          <p:cTn id="110" fill="hold">
                            <p:stCondLst>
                              <p:cond delay="38500"/>
                            </p:stCondLst>
                            <p:childTnLst>
                              <p:par>
                                <p:cTn id="111" presetID="29" presetClass="entr" presetSubtype="0" fill="hold" nodeType="afterEffect">
                                  <p:stCondLst>
                                    <p:cond delay="0"/>
                                  </p:stCondLst>
                                  <p:childTnLst>
                                    <p:set>
                                      <p:cBhvr>
                                        <p:cTn id="112" dur="1" fill="hold">
                                          <p:stCondLst>
                                            <p:cond delay="0"/>
                                          </p:stCondLst>
                                        </p:cTn>
                                        <p:tgtEl>
                                          <p:spTgt spid="28"/>
                                        </p:tgtEl>
                                        <p:attrNameLst>
                                          <p:attrName>style.visibility</p:attrName>
                                        </p:attrNameLst>
                                      </p:cBhvr>
                                      <p:to>
                                        <p:strVal val="visible"/>
                                      </p:to>
                                    </p:set>
                                    <p:anim calcmode="lin" valueType="num">
                                      <p:cBhvr>
                                        <p:cTn id="113" dur="2000" fill="hold"/>
                                        <p:tgtEl>
                                          <p:spTgt spid="28"/>
                                        </p:tgtEl>
                                        <p:attrNameLst>
                                          <p:attrName>ppt_x</p:attrName>
                                        </p:attrNameLst>
                                      </p:cBhvr>
                                      <p:tavLst>
                                        <p:tav tm="0">
                                          <p:val>
                                            <p:strVal val="#ppt_x-.2"/>
                                          </p:val>
                                        </p:tav>
                                        <p:tav tm="100000">
                                          <p:val>
                                            <p:strVal val="#ppt_x"/>
                                          </p:val>
                                        </p:tav>
                                      </p:tavLst>
                                    </p:anim>
                                    <p:anim calcmode="lin" valueType="num">
                                      <p:cBhvr>
                                        <p:cTn id="114" dur="20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115" dur="2000"/>
                                        <p:tgtEl>
                                          <p:spTgt spid="28"/>
                                        </p:tgtEl>
                                      </p:cBhvr>
                                    </p:animEffect>
                                  </p:childTnLst>
                                </p:cTn>
                              </p:par>
                            </p:childTnLst>
                          </p:cTn>
                        </p:par>
                        <p:par>
                          <p:cTn id="116" fill="hold">
                            <p:stCondLst>
                              <p:cond delay="40500"/>
                            </p:stCondLst>
                            <p:childTnLst>
                              <p:par>
                                <p:cTn id="117" presetID="19" presetClass="entr" presetSubtype="10" fill="hold" nodeType="afterEffect">
                                  <p:stCondLst>
                                    <p:cond delay="0"/>
                                  </p:stCondLst>
                                  <p:childTnLst>
                                    <p:set>
                                      <p:cBhvr>
                                        <p:cTn id="118" dur="1" fill="hold">
                                          <p:stCondLst>
                                            <p:cond delay="0"/>
                                          </p:stCondLst>
                                        </p:cTn>
                                        <p:tgtEl>
                                          <p:spTgt spid="29"/>
                                        </p:tgtEl>
                                        <p:attrNameLst>
                                          <p:attrName>style.visibility</p:attrName>
                                        </p:attrNameLst>
                                      </p:cBhvr>
                                      <p:to>
                                        <p:strVal val="visible"/>
                                      </p:to>
                                    </p:set>
                                    <p:anim calcmode="lin" valueType="num">
                                      <p:cBhvr>
                                        <p:cTn id="119" dur="2000" fill="hold"/>
                                        <p:tgtEl>
                                          <p:spTgt spid="29"/>
                                        </p:tgtEl>
                                        <p:attrNameLst>
                                          <p:attrName>ppt_w</p:attrName>
                                        </p:attrNameLst>
                                      </p:cBhvr>
                                      <p:tavLst>
                                        <p:tav tm="0" fmla="#ppt_w*sin(2.5*pi*$)">
                                          <p:val>
                                            <p:fltVal val="0"/>
                                          </p:val>
                                        </p:tav>
                                        <p:tav tm="100000">
                                          <p:val>
                                            <p:fltVal val="1"/>
                                          </p:val>
                                        </p:tav>
                                      </p:tavLst>
                                    </p:anim>
                                    <p:anim calcmode="lin" valueType="num">
                                      <p:cBhvr>
                                        <p:cTn id="120" dur="20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964</TotalTime>
  <Words>2715</Words>
  <Application>Microsoft Office PowerPoint</Application>
  <PresentationFormat>Presentación en pantalla (4:3)</PresentationFormat>
  <Paragraphs>376</Paragraphs>
  <Slides>92</Slides>
  <Notes>0</Notes>
  <HiddenSlides>0</HiddenSlides>
  <MMClips>0</MMClips>
  <ScaleCrop>false</ScaleCrop>
  <HeadingPairs>
    <vt:vector size="4" baseType="variant">
      <vt:variant>
        <vt:lpstr>Tema</vt:lpstr>
      </vt:variant>
      <vt:variant>
        <vt:i4>1</vt:i4>
      </vt:variant>
      <vt:variant>
        <vt:lpstr>Títulos de diapositiva</vt:lpstr>
      </vt:variant>
      <vt:variant>
        <vt:i4>92</vt:i4>
      </vt:variant>
    </vt:vector>
  </HeadingPairs>
  <TitlesOfParts>
    <vt:vector size="93"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lpstr>Diapositiva 76</vt:lpstr>
      <vt:lpstr>Diapositiva 77</vt:lpstr>
      <vt:lpstr>Diapositiva 78</vt:lpstr>
      <vt:lpstr>Diapositiva 79</vt:lpstr>
      <vt:lpstr>Diapositiva 80</vt:lpstr>
      <vt:lpstr>Diapositiva 81</vt:lpstr>
      <vt:lpstr>Diapositiva 82</vt:lpstr>
      <vt:lpstr>Diapositiva 83</vt:lpstr>
      <vt:lpstr>Diapositiva 84</vt:lpstr>
      <vt:lpstr>Diapositiva 85</vt:lpstr>
      <vt:lpstr>Diapositiva 86</vt:lpstr>
      <vt:lpstr>Diapositiva 87</vt:lpstr>
      <vt:lpstr>Diapositiva 88</vt:lpstr>
      <vt:lpstr>Diapositiva 89</vt:lpstr>
      <vt:lpstr>Diapositiva 90</vt:lpstr>
      <vt:lpstr>Diapositiva 91</vt:lpstr>
      <vt:lpstr>Diapositiva 92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Usuario</cp:lastModifiedBy>
  <cp:revision>117</cp:revision>
  <dcterms:created xsi:type="dcterms:W3CDTF">2014-10-09T07:53:27Z</dcterms:created>
  <dcterms:modified xsi:type="dcterms:W3CDTF">2014-10-16T18:39:36Z</dcterms:modified>
</cp:coreProperties>
</file>